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316" r:id="rId3"/>
    <p:sldId id="318" r:id="rId4"/>
    <p:sldId id="319" r:id="rId5"/>
    <p:sldId id="320" r:id="rId6"/>
    <p:sldId id="321" r:id="rId7"/>
    <p:sldId id="310" r:id="rId8"/>
    <p:sldId id="311" r:id="rId9"/>
    <p:sldId id="312" r:id="rId10"/>
    <p:sldId id="322" r:id="rId11"/>
    <p:sldId id="327" r:id="rId12"/>
    <p:sldId id="328" r:id="rId13"/>
    <p:sldId id="329" r:id="rId14"/>
    <p:sldId id="334" r:id="rId15"/>
    <p:sldId id="323" r:id="rId16"/>
    <p:sldId id="331" r:id="rId17"/>
    <p:sldId id="314" r:id="rId18"/>
    <p:sldId id="335" r:id="rId19"/>
    <p:sldId id="336" r:id="rId20"/>
    <p:sldId id="317" r:id="rId21"/>
  </p:sldIdLst>
  <p:sldSz cx="12192000" cy="6858000"/>
  <p:notesSz cx="6888163" cy="100203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CC8D18-A086-415D-9422-DCFC8A34361D}" v="50" dt="2025-05-27T15:50:18.8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autoAdjust="0"/>
  </p:normalViewPr>
  <p:slideViewPr>
    <p:cSldViewPr snapToGrid="0">
      <p:cViewPr varScale="1">
        <p:scale>
          <a:sx n="70" d="100"/>
          <a:sy n="70" d="100"/>
        </p:scale>
        <p:origin x="738" y="60"/>
      </p:cViewPr>
      <p:guideLst/>
    </p:cSldViewPr>
  </p:slideViewPr>
  <p:outlineViewPr>
    <p:cViewPr>
      <p:scale>
        <a:sx n="33" d="100"/>
        <a:sy n="33" d="100"/>
      </p:scale>
      <p:origin x="0" y="-5322"/>
    </p:cViewPr>
  </p:outlineViewPr>
  <p:notesTextViewPr>
    <p:cViewPr>
      <p:scale>
        <a:sx n="1" d="1"/>
        <a:sy n="1" d="1"/>
      </p:scale>
      <p:origin x="0" y="0"/>
    </p:cViewPr>
  </p:notesTextViewPr>
  <p:sorterViewPr>
    <p:cViewPr>
      <p:scale>
        <a:sx n="100" d="100"/>
        <a:sy n="100" d="100"/>
      </p:scale>
      <p:origin x="0" y="-978"/>
    </p:cViewPr>
  </p:sorterViewPr>
  <p:notesViewPr>
    <p:cSldViewPr snapToGrid="0">
      <p:cViewPr varScale="1">
        <p:scale>
          <a:sx n="53" d="100"/>
          <a:sy n="53" d="100"/>
        </p:scale>
        <p:origin x="282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ssimo Pollifroni" userId="ff0c2fbb-4b93-45e0-bbce-fb075723aea9" providerId="ADAL" clId="{49CC8D18-A086-415D-9422-DCFC8A34361D}"/>
    <pc:docChg chg="undo custSel addSld delSld modSld sldOrd">
      <pc:chgData name="Massimo Pollifroni" userId="ff0c2fbb-4b93-45e0-bbce-fb075723aea9" providerId="ADAL" clId="{49CC8D18-A086-415D-9422-DCFC8A34361D}" dt="2025-05-27T16:12:47.997" v="4183" actId="113"/>
      <pc:docMkLst>
        <pc:docMk/>
      </pc:docMkLst>
      <pc:sldChg chg="addSp modSp mod">
        <pc:chgData name="Massimo Pollifroni" userId="ff0c2fbb-4b93-45e0-bbce-fb075723aea9" providerId="ADAL" clId="{49CC8D18-A086-415D-9422-DCFC8A34361D}" dt="2025-05-24T08:57:53.670" v="312" actId="6549"/>
        <pc:sldMkLst>
          <pc:docMk/>
          <pc:sldMk cId="3137254276" sldId="256"/>
        </pc:sldMkLst>
        <pc:spChg chg="mod">
          <ac:chgData name="Massimo Pollifroni" userId="ff0c2fbb-4b93-45e0-bbce-fb075723aea9" providerId="ADAL" clId="{49CC8D18-A086-415D-9422-DCFC8A34361D}" dt="2025-05-24T08:57:53.670" v="312" actId="6549"/>
          <ac:spMkLst>
            <pc:docMk/>
            <pc:sldMk cId="3137254276" sldId="256"/>
            <ac:spMk id="2" creationId="{00000000-0000-0000-0000-000000000000}"/>
          </ac:spMkLst>
        </pc:spChg>
        <pc:spChg chg="mod">
          <ac:chgData name="Massimo Pollifroni" userId="ff0c2fbb-4b93-45e0-bbce-fb075723aea9" providerId="ADAL" clId="{49CC8D18-A086-415D-9422-DCFC8A34361D}" dt="2025-05-05T17:33:31.831" v="108" actId="114"/>
          <ac:spMkLst>
            <pc:docMk/>
            <pc:sldMk cId="3137254276" sldId="256"/>
            <ac:spMk id="3" creationId="{00000000-0000-0000-0000-000000000000}"/>
          </ac:spMkLst>
        </pc:spChg>
        <pc:picChg chg="add mod">
          <ac:chgData name="Massimo Pollifroni" userId="ff0c2fbb-4b93-45e0-bbce-fb075723aea9" providerId="ADAL" clId="{49CC8D18-A086-415D-9422-DCFC8A34361D}" dt="2025-05-05T17:24:13.089" v="2" actId="1076"/>
          <ac:picMkLst>
            <pc:docMk/>
            <pc:sldMk cId="3137254276" sldId="256"/>
            <ac:picMk id="5" creationId="{B52FB1CD-19C7-7A3A-A675-E7B3CD803033}"/>
          </ac:picMkLst>
        </pc:picChg>
      </pc:sldChg>
      <pc:sldChg chg="del ord">
        <pc:chgData name="Massimo Pollifroni" userId="ff0c2fbb-4b93-45e0-bbce-fb075723aea9" providerId="ADAL" clId="{49CC8D18-A086-415D-9422-DCFC8A34361D}" dt="2025-05-12T17:37:09.258" v="264" actId="2696"/>
        <pc:sldMkLst>
          <pc:docMk/>
          <pc:sldMk cId="2996710238" sldId="258"/>
        </pc:sldMkLst>
      </pc:sldChg>
      <pc:sldChg chg="del">
        <pc:chgData name="Massimo Pollifroni" userId="ff0c2fbb-4b93-45e0-bbce-fb075723aea9" providerId="ADAL" clId="{49CC8D18-A086-415D-9422-DCFC8A34361D}" dt="2025-05-24T08:56:11.463" v="308" actId="2696"/>
        <pc:sldMkLst>
          <pc:docMk/>
          <pc:sldMk cId="3816463640" sldId="259"/>
        </pc:sldMkLst>
      </pc:sldChg>
      <pc:sldChg chg="del">
        <pc:chgData name="Massimo Pollifroni" userId="ff0c2fbb-4b93-45e0-bbce-fb075723aea9" providerId="ADAL" clId="{49CC8D18-A086-415D-9422-DCFC8A34361D}" dt="2025-05-24T08:55:31.562" v="299" actId="2696"/>
        <pc:sldMkLst>
          <pc:docMk/>
          <pc:sldMk cId="4109200702" sldId="280"/>
        </pc:sldMkLst>
      </pc:sldChg>
      <pc:sldChg chg="del">
        <pc:chgData name="Massimo Pollifroni" userId="ff0c2fbb-4b93-45e0-bbce-fb075723aea9" providerId="ADAL" clId="{49CC8D18-A086-415D-9422-DCFC8A34361D}" dt="2025-05-24T08:54:55.410" v="291" actId="2696"/>
        <pc:sldMkLst>
          <pc:docMk/>
          <pc:sldMk cId="1339538057" sldId="281"/>
        </pc:sldMkLst>
      </pc:sldChg>
      <pc:sldChg chg="del">
        <pc:chgData name="Massimo Pollifroni" userId="ff0c2fbb-4b93-45e0-bbce-fb075723aea9" providerId="ADAL" clId="{49CC8D18-A086-415D-9422-DCFC8A34361D}" dt="2025-05-24T08:56:07.853" v="307" actId="2696"/>
        <pc:sldMkLst>
          <pc:docMk/>
          <pc:sldMk cId="2651563669" sldId="294"/>
        </pc:sldMkLst>
      </pc:sldChg>
      <pc:sldChg chg="del">
        <pc:chgData name="Massimo Pollifroni" userId="ff0c2fbb-4b93-45e0-bbce-fb075723aea9" providerId="ADAL" clId="{49CC8D18-A086-415D-9422-DCFC8A34361D}" dt="2025-05-24T08:56:03.979" v="306" actId="2696"/>
        <pc:sldMkLst>
          <pc:docMk/>
          <pc:sldMk cId="401037690" sldId="295"/>
        </pc:sldMkLst>
      </pc:sldChg>
      <pc:sldChg chg="del">
        <pc:chgData name="Massimo Pollifroni" userId="ff0c2fbb-4b93-45e0-bbce-fb075723aea9" providerId="ADAL" clId="{49CC8D18-A086-415D-9422-DCFC8A34361D}" dt="2025-05-24T08:55:01.744" v="292" actId="2696"/>
        <pc:sldMkLst>
          <pc:docMk/>
          <pc:sldMk cId="2933395885" sldId="296"/>
        </pc:sldMkLst>
      </pc:sldChg>
      <pc:sldChg chg="del">
        <pc:chgData name="Massimo Pollifroni" userId="ff0c2fbb-4b93-45e0-bbce-fb075723aea9" providerId="ADAL" clId="{49CC8D18-A086-415D-9422-DCFC8A34361D}" dt="2025-05-24T08:55:51.004" v="303" actId="2696"/>
        <pc:sldMkLst>
          <pc:docMk/>
          <pc:sldMk cId="2171810959" sldId="297"/>
        </pc:sldMkLst>
      </pc:sldChg>
      <pc:sldChg chg="del">
        <pc:chgData name="Massimo Pollifroni" userId="ff0c2fbb-4b93-45e0-bbce-fb075723aea9" providerId="ADAL" clId="{49CC8D18-A086-415D-9422-DCFC8A34361D}" dt="2025-05-24T08:55:45.703" v="302" actId="2696"/>
        <pc:sldMkLst>
          <pc:docMk/>
          <pc:sldMk cId="3519889719" sldId="298"/>
        </pc:sldMkLst>
      </pc:sldChg>
      <pc:sldChg chg="del">
        <pc:chgData name="Massimo Pollifroni" userId="ff0c2fbb-4b93-45e0-bbce-fb075723aea9" providerId="ADAL" clId="{49CC8D18-A086-415D-9422-DCFC8A34361D}" dt="2025-05-24T08:55:41.513" v="301" actId="2696"/>
        <pc:sldMkLst>
          <pc:docMk/>
          <pc:sldMk cId="3061861416" sldId="299"/>
        </pc:sldMkLst>
      </pc:sldChg>
      <pc:sldChg chg="del">
        <pc:chgData name="Massimo Pollifroni" userId="ff0c2fbb-4b93-45e0-bbce-fb075723aea9" providerId="ADAL" clId="{49CC8D18-A086-415D-9422-DCFC8A34361D}" dt="2025-05-24T08:55:06.474" v="293" actId="2696"/>
        <pc:sldMkLst>
          <pc:docMk/>
          <pc:sldMk cId="909209743" sldId="300"/>
        </pc:sldMkLst>
      </pc:sldChg>
      <pc:sldChg chg="del">
        <pc:chgData name="Massimo Pollifroni" userId="ff0c2fbb-4b93-45e0-bbce-fb075723aea9" providerId="ADAL" clId="{49CC8D18-A086-415D-9422-DCFC8A34361D}" dt="2025-05-24T08:55:10.084" v="294" actId="2696"/>
        <pc:sldMkLst>
          <pc:docMk/>
          <pc:sldMk cId="268059830" sldId="301"/>
        </pc:sldMkLst>
      </pc:sldChg>
      <pc:sldChg chg="del">
        <pc:chgData name="Massimo Pollifroni" userId="ff0c2fbb-4b93-45e0-bbce-fb075723aea9" providerId="ADAL" clId="{49CC8D18-A086-415D-9422-DCFC8A34361D}" dt="2025-05-24T08:55:28.476" v="298" actId="2696"/>
        <pc:sldMkLst>
          <pc:docMk/>
          <pc:sldMk cId="3081693946" sldId="302"/>
        </pc:sldMkLst>
      </pc:sldChg>
      <pc:sldChg chg="del">
        <pc:chgData name="Massimo Pollifroni" userId="ff0c2fbb-4b93-45e0-bbce-fb075723aea9" providerId="ADAL" clId="{49CC8D18-A086-415D-9422-DCFC8A34361D}" dt="2025-05-24T08:55:25.313" v="297" actId="2696"/>
        <pc:sldMkLst>
          <pc:docMk/>
          <pc:sldMk cId="4032884864" sldId="303"/>
        </pc:sldMkLst>
      </pc:sldChg>
      <pc:sldChg chg="del">
        <pc:chgData name="Massimo Pollifroni" userId="ff0c2fbb-4b93-45e0-bbce-fb075723aea9" providerId="ADAL" clId="{49CC8D18-A086-415D-9422-DCFC8A34361D}" dt="2025-05-24T08:55:21.850" v="296" actId="2696"/>
        <pc:sldMkLst>
          <pc:docMk/>
          <pc:sldMk cId="3544983427" sldId="304"/>
        </pc:sldMkLst>
      </pc:sldChg>
      <pc:sldChg chg="del">
        <pc:chgData name="Massimo Pollifroni" userId="ff0c2fbb-4b93-45e0-bbce-fb075723aea9" providerId="ADAL" clId="{49CC8D18-A086-415D-9422-DCFC8A34361D}" dt="2025-05-24T08:55:13.579" v="295" actId="2696"/>
        <pc:sldMkLst>
          <pc:docMk/>
          <pc:sldMk cId="686251294" sldId="305"/>
        </pc:sldMkLst>
      </pc:sldChg>
      <pc:sldChg chg="del">
        <pc:chgData name="Massimo Pollifroni" userId="ff0c2fbb-4b93-45e0-bbce-fb075723aea9" providerId="ADAL" clId="{49CC8D18-A086-415D-9422-DCFC8A34361D}" dt="2025-05-24T08:55:59.829" v="305" actId="2696"/>
        <pc:sldMkLst>
          <pc:docMk/>
          <pc:sldMk cId="342505449" sldId="306"/>
        </pc:sldMkLst>
      </pc:sldChg>
      <pc:sldChg chg="del">
        <pc:chgData name="Massimo Pollifroni" userId="ff0c2fbb-4b93-45e0-bbce-fb075723aea9" providerId="ADAL" clId="{49CC8D18-A086-415D-9422-DCFC8A34361D}" dt="2025-05-24T08:55:55.671" v="304" actId="2696"/>
        <pc:sldMkLst>
          <pc:docMk/>
          <pc:sldMk cId="3000616866" sldId="307"/>
        </pc:sldMkLst>
      </pc:sldChg>
      <pc:sldChg chg="del">
        <pc:chgData name="Massimo Pollifroni" userId="ff0c2fbb-4b93-45e0-bbce-fb075723aea9" providerId="ADAL" clId="{49CC8D18-A086-415D-9422-DCFC8A34361D}" dt="2025-05-24T08:55:36.699" v="300" actId="2696"/>
        <pc:sldMkLst>
          <pc:docMk/>
          <pc:sldMk cId="2189471035" sldId="308"/>
        </pc:sldMkLst>
      </pc:sldChg>
      <pc:sldChg chg="addSp delSp modSp add del mod">
        <pc:chgData name="Massimo Pollifroni" userId="ff0c2fbb-4b93-45e0-bbce-fb075723aea9" providerId="ADAL" clId="{49CC8D18-A086-415D-9422-DCFC8A34361D}" dt="2025-05-25T09:27:53.301" v="435" actId="2696"/>
        <pc:sldMkLst>
          <pc:docMk/>
          <pc:sldMk cId="2518108761" sldId="309"/>
        </pc:sldMkLst>
      </pc:sldChg>
      <pc:sldChg chg="modSp add mod">
        <pc:chgData name="Massimo Pollifroni" userId="ff0c2fbb-4b93-45e0-bbce-fb075723aea9" providerId="ADAL" clId="{49CC8D18-A086-415D-9422-DCFC8A34361D}" dt="2025-05-25T09:58:18.554" v="560" actId="6549"/>
        <pc:sldMkLst>
          <pc:docMk/>
          <pc:sldMk cId="3466756882" sldId="310"/>
        </pc:sldMkLst>
        <pc:spChg chg="mod">
          <ac:chgData name="Massimo Pollifroni" userId="ff0c2fbb-4b93-45e0-bbce-fb075723aea9" providerId="ADAL" clId="{49CC8D18-A086-415D-9422-DCFC8A34361D}" dt="2025-05-25T09:39:58.505" v="475" actId="27636"/>
          <ac:spMkLst>
            <pc:docMk/>
            <pc:sldMk cId="3466756882" sldId="310"/>
            <ac:spMk id="2" creationId="{9FD63DEA-576B-20AB-2B1A-4F57B945F47A}"/>
          </ac:spMkLst>
        </pc:spChg>
        <pc:spChg chg="mod">
          <ac:chgData name="Massimo Pollifroni" userId="ff0c2fbb-4b93-45e0-bbce-fb075723aea9" providerId="ADAL" clId="{49CC8D18-A086-415D-9422-DCFC8A34361D}" dt="2025-05-25T09:58:18.554" v="560" actId="6549"/>
          <ac:spMkLst>
            <pc:docMk/>
            <pc:sldMk cId="3466756882" sldId="310"/>
            <ac:spMk id="3" creationId="{59FF8055-166E-B0BD-3E98-B368CE20800B}"/>
          </ac:spMkLst>
        </pc:spChg>
      </pc:sldChg>
      <pc:sldChg chg="modSp add mod">
        <pc:chgData name="Massimo Pollifroni" userId="ff0c2fbb-4b93-45e0-bbce-fb075723aea9" providerId="ADAL" clId="{49CC8D18-A086-415D-9422-DCFC8A34361D}" dt="2025-05-25T10:04:10.100" v="728" actId="27636"/>
        <pc:sldMkLst>
          <pc:docMk/>
          <pc:sldMk cId="904463992" sldId="311"/>
        </pc:sldMkLst>
        <pc:spChg chg="mod">
          <ac:chgData name="Massimo Pollifroni" userId="ff0c2fbb-4b93-45e0-bbce-fb075723aea9" providerId="ADAL" clId="{49CC8D18-A086-415D-9422-DCFC8A34361D}" dt="2025-05-25T09:59:08.847" v="563" actId="1076"/>
          <ac:spMkLst>
            <pc:docMk/>
            <pc:sldMk cId="904463992" sldId="311"/>
            <ac:spMk id="2" creationId="{46DB5BED-B6CB-492A-4481-B900C7E954F1}"/>
          </ac:spMkLst>
        </pc:spChg>
        <pc:spChg chg="mod">
          <ac:chgData name="Massimo Pollifroni" userId="ff0c2fbb-4b93-45e0-bbce-fb075723aea9" providerId="ADAL" clId="{49CC8D18-A086-415D-9422-DCFC8A34361D}" dt="2025-05-25T10:04:10.100" v="728" actId="27636"/>
          <ac:spMkLst>
            <pc:docMk/>
            <pc:sldMk cId="904463992" sldId="311"/>
            <ac:spMk id="3" creationId="{FD37536E-F809-98E8-BAF5-9F860559F5A6}"/>
          </ac:spMkLst>
        </pc:spChg>
        <pc:picChg chg="mod">
          <ac:chgData name="Massimo Pollifroni" userId="ff0c2fbb-4b93-45e0-bbce-fb075723aea9" providerId="ADAL" clId="{49CC8D18-A086-415D-9422-DCFC8A34361D}" dt="2025-05-25T09:59:02.798" v="562" actId="1076"/>
          <ac:picMkLst>
            <pc:docMk/>
            <pc:sldMk cId="904463992" sldId="311"/>
            <ac:picMk id="5" creationId="{88B9B7C3-1233-D6FF-DA14-193734216A0D}"/>
          </ac:picMkLst>
        </pc:picChg>
      </pc:sldChg>
      <pc:sldChg chg="addSp delSp modSp add del mod">
        <pc:chgData name="Massimo Pollifroni" userId="ff0c2fbb-4b93-45e0-bbce-fb075723aea9" providerId="ADAL" clId="{49CC8D18-A086-415D-9422-DCFC8A34361D}" dt="2025-05-27T15:45:55.382" v="4115" actId="1076"/>
        <pc:sldMkLst>
          <pc:docMk/>
          <pc:sldMk cId="3799007355" sldId="312"/>
        </pc:sldMkLst>
        <pc:spChg chg="mod">
          <ac:chgData name="Massimo Pollifroni" userId="ff0c2fbb-4b93-45e0-bbce-fb075723aea9" providerId="ADAL" clId="{49CC8D18-A086-415D-9422-DCFC8A34361D}" dt="2025-05-27T15:45:55.382" v="4115" actId="1076"/>
          <ac:spMkLst>
            <pc:docMk/>
            <pc:sldMk cId="3799007355" sldId="312"/>
            <ac:spMk id="2" creationId="{948BBF22-E606-008D-1FE4-813AB715F832}"/>
          </ac:spMkLst>
        </pc:spChg>
        <pc:picChg chg="mod">
          <ac:chgData name="Massimo Pollifroni" userId="ff0c2fbb-4b93-45e0-bbce-fb075723aea9" providerId="ADAL" clId="{49CC8D18-A086-415D-9422-DCFC8A34361D}" dt="2025-05-25T16:07:59.327" v="833" actId="1076"/>
          <ac:picMkLst>
            <pc:docMk/>
            <pc:sldMk cId="3799007355" sldId="312"/>
            <ac:picMk id="5" creationId="{6F078A9D-18B6-C08C-8C4A-71F1D8877058}"/>
          </ac:picMkLst>
        </pc:picChg>
        <pc:picChg chg="add del mod ord">
          <ac:chgData name="Massimo Pollifroni" userId="ff0c2fbb-4b93-45e0-bbce-fb075723aea9" providerId="ADAL" clId="{49CC8D18-A086-415D-9422-DCFC8A34361D}" dt="2025-05-27T09:38:13.714" v="3174" actId="21"/>
          <ac:picMkLst>
            <pc:docMk/>
            <pc:sldMk cId="3799007355" sldId="312"/>
            <ac:picMk id="6" creationId="{7E45172B-4DE5-0014-7F5F-58880902A6E0}"/>
          </ac:picMkLst>
        </pc:picChg>
        <pc:picChg chg="add del">
          <ac:chgData name="Massimo Pollifroni" userId="ff0c2fbb-4b93-45e0-bbce-fb075723aea9" providerId="ADAL" clId="{49CC8D18-A086-415D-9422-DCFC8A34361D}" dt="2025-05-27T10:09:14.022" v="3320" actId="22"/>
          <ac:picMkLst>
            <pc:docMk/>
            <pc:sldMk cId="3799007355" sldId="312"/>
            <ac:picMk id="8" creationId="{9C290104-03D6-ECF9-275A-AD1DAC29E5AE}"/>
          </ac:picMkLst>
        </pc:picChg>
        <pc:picChg chg="add del mod">
          <ac:chgData name="Massimo Pollifroni" userId="ff0c2fbb-4b93-45e0-bbce-fb075723aea9" providerId="ADAL" clId="{49CC8D18-A086-415D-9422-DCFC8A34361D}" dt="2025-05-27T14:51:49.936" v="3331" actId="21"/>
          <ac:picMkLst>
            <pc:docMk/>
            <pc:sldMk cId="3799007355" sldId="312"/>
            <ac:picMk id="10" creationId="{E442ADAB-CC1A-4167-0C29-C6FF586FC32F}"/>
          </ac:picMkLst>
        </pc:picChg>
        <pc:picChg chg="add del mod">
          <ac:chgData name="Massimo Pollifroni" userId="ff0c2fbb-4b93-45e0-bbce-fb075723aea9" providerId="ADAL" clId="{49CC8D18-A086-415D-9422-DCFC8A34361D}" dt="2025-05-27T07:41:56.641" v="1112" actId="21"/>
          <ac:picMkLst>
            <pc:docMk/>
            <pc:sldMk cId="3799007355" sldId="312"/>
            <ac:picMk id="12" creationId="{95413D1E-88C1-0466-4B13-147410E526C8}"/>
          </ac:picMkLst>
        </pc:picChg>
        <pc:picChg chg="add mod ord">
          <ac:chgData name="Massimo Pollifroni" userId="ff0c2fbb-4b93-45e0-bbce-fb075723aea9" providerId="ADAL" clId="{49CC8D18-A086-415D-9422-DCFC8A34361D}" dt="2025-05-27T15:44:43.658" v="4082" actId="1076"/>
          <ac:picMkLst>
            <pc:docMk/>
            <pc:sldMk cId="3799007355" sldId="312"/>
            <ac:picMk id="13" creationId="{280ACEB8-B3FF-D382-0B3A-563DAB62D972}"/>
          </ac:picMkLst>
        </pc:picChg>
      </pc:sldChg>
      <pc:sldChg chg="modSp add del mod">
        <pc:chgData name="Massimo Pollifroni" userId="ff0c2fbb-4b93-45e0-bbce-fb075723aea9" providerId="ADAL" clId="{49CC8D18-A086-415D-9422-DCFC8A34361D}" dt="2025-05-27T08:53:44.557" v="2324" actId="2696"/>
        <pc:sldMkLst>
          <pc:docMk/>
          <pc:sldMk cId="2218551933" sldId="313"/>
        </pc:sldMkLst>
      </pc:sldChg>
      <pc:sldChg chg="modSp add mod">
        <pc:chgData name="Massimo Pollifroni" userId="ff0c2fbb-4b93-45e0-bbce-fb075723aea9" providerId="ADAL" clId="{49CC8D18-A086-415D-9422-DCFC8A34361D}" dt="2025-05-27T16:05:54.846" v="4175" actId="6549"/>
        <pc:sldMkLst>
          <pc:docMk/>
          <pc:sldMk cId="2583041084" sldId="314"/>
        </pc:sldMkLst>
        <pc:spChg chg="mod">
          <ac:chgData name="Massimo Pollifroni" userId="ff0c2fbb-4b93-45e0-bbce-fb075723aea9" providerId="ADAL" clId="{49CC8D18-A086-415D-9422-DCFC8A34361D}" dt="2025-05-27T10:02:46.018" v="3309" actId="20577"/>
          <ac:spMkLst>
            <pc:docMk/>
            <pc:sldMk cId="2583041084" sldId="314"/>
            <ac:spMk id="2" creationId="{CCF33CD9-E2DD-87C1-7000-D8A1D63E9579}"/>
          </ac:spMkLst>
        </pc:spChg>
        <pc:spChg chg="mod">
          <ac:chgData name="Massimo Pollifroni" userId="ff0c2fbb-4b93-45e0-bbce-fb075723aea9" providerId="ADAL" clId="{49CC8D18-A086-415D-9422-DCFC8A34361D}" dt="2025-05-27T16:05:54.846" v="4175" actId="6549"/>
          <ac:spMkLst>
            <pc:docMk/>
            <pc:sldMk cId="2583041084" sldId="314"/>
            <ac:spMk id="3" creationId="{9824CBB4-D62C-1C23-E908-2E29A1243D6D}"/>
          </ac:spMkLst>
        </pc:spChg>
      </pc:sldChg>
      <pc:sldChg chg="modSp add del mod">
        <pc:chgData name="Massimo Pollifroni" userId="ff0c2fbb-4b93-45e0-bbce-fb075723aea9" providerId="ADAL" clId="{49CC8D18-A086-415D-9422-DCFC8A34361D}" dt="2025-05-24T08:47:17.959" v="279" actId="2696"/>
        <pc:sldMkLst>
          <pc:docMk/>
          <pc:sldMk cId="1253701320" sldId="315"/>
        </pc:sldMkLst>
      </pc:sldChg>
      <pc:sldChg chg="addSp delSp modSp add mod ord setBg">
        <pc:chgData name="Massimo Pollifroni" userId="ff0c2fbb-4b93-45e0-bbce-fb075723aea9" providerId="ADAL" clId="{49CC8D18-A086-415D-9422-DCFC8A34361D}" dt="2025-05-27T15:41:04.334" v="4073" actId="27636"/>
        <pc:sldMkLst>
          <pc:docMk/>
          <pc:sldMk cId="2463744942" sldId="316"/>
        </pc:sldMkLst>
        <pc:spChg chg="mod">
          <ac:chgData name="Massimo Pollifroni" userId="ff0c2fbb-4b93-45e0-bbce-fb075723aea9" providerId="ADAL" clId="{49CC8D18-A086-415D-9422-DCFC8A34361D}" dt="2025-05-24T08:52:07.864" v="284" actId="27636"/>
          <ac:spMkLst>
            <pc:docMk/>
            <pc:sldMk cId="2463744942" sldId="316"/>
            <ac:spMk id="2" creationId="{D4EA42C7-C510-D71B-0930-6E0A96CE1234}"/>
          </ac:spMkLst>
        </pc:spChg>
        <pc:spChg chg="mod">
          <ac:chgData name="Massimo Pollifroni" userId="ff0c2fbb-4b93-45e0-bbce-fb075723aea9" providerId="ADAL" clId="{49CC8D18-A086-415D-9422-DCFC8A34361D}" dt="2025-05-27T15:41:04.334" v="4073" actId="27636"/>
          <ac:spMkLst>
            <pc:docMk/>
            <pc:sldMk cId="2463744942" sldId="316"/>
            <ac:spMk id="3" creationId="{DFAD9ACE-AB16-FC39-38C2-DE7173379E02}"/>
          </ac:spMkLst>
        </pc:spChg>
        <pc:spChg chg="mod ord">
          <ac:chgData name="Massimo Pollifroni" userId="ff0c2fbb-4b93-45e0-bbce-fb075723aea9" providerId="ADAL" clId="{49CC8D18-A086-415D-9422-DCFC8A34361D}" dt="2025-05-07T13:44:27.956" v="262" actId="26606"/>
          <ac:spMkLst>
            <pc:docMk/>
            <pc:sldMk cId="2463744942" sldId="316"/>
            <ac:spMk id="4" creationId="{47E7C011-BD38-07EC-5E41-8782056F1C90}"/>
          </ac:spMkLst>
        </pc:spChg>
        <pc:picChg chg="mod ord">
          <ac:chgData name="Massimo Pollifroni" userId="ff0c2fbb-4b93-45e0-bbce-fb075723aea9" providerId="ADAL" clId="{49CC8D18-A086-415D-9422-DCFC8A34361D}" dt="2025-05-07T13:44:06.690" v="260" actId="26606"/>
          <ac:picMkLst>
            <pc:docMk/>
            <pc:sldMk cId="2463744942" sldId="316"/>
            <ac:picMk id="5" creationId="{F57922E8-9245-2D46-603F-ACFCE97A1E31}"/>
          </ac:picMkLst>
        </pc:picChg>
      </pc:sldChg>
      <pc:sldChg chg="addSp delSp modSp add mod">
        <pc:chgData name="Massimo Pollifroni" userId="ff0c2fbb-4b93-45e0-bbce-fb075723aea9" providerId="ADAL" clId="{49CC8D18-A086-415D-9422-DCFC8A34361D}" dt="2025-05-24T08:46:44.040" v="278" actId="207"/>
        <pc:sldMkLst>
          <pc:docMk/>
          <pc:sldMk cId="1948245270" sldId="317"/>
        </pc:sldMkLst>
        <pc:spChg chg="mod">
          <ac:chgData name="Massimo Pollifroni" userId="ff0c2fbb-4b93-45e0-bbce-fb075723aea9" providerId="ADAL" clId="{49CC8D18-A086-415D-9422-DCFC8A34361D}" dt="2025-05-24T08:46:38.123" v="277" actId="207"/>
          <ac:spMkLst>
            <pc:docMk/>
            <pc:sldMk cId="1948245270" sldId="317"/>
            <ac:spMk id="2" creationId="{0A52BA27-4002-3FE0-E7D0-F1A4DAB5D8AC}"/>
          </ac:spMkLst>
        </pc:spChg>
        <pc:spChg chg="mod">
          <ac:chgData name="Massimo Pollifroni" userId="ff0c2fbb-4b93-45e0-bbce-fb075723aea9" providerId="ADAL" clId="{49CC8D18-A086-415D-9422-DCFC8A34361D}" dt="2025-05-24T08:46:44.040" v="278" actId="207"/>
          <ac:spMkLst>
            <pc:docMk/>
            <pc:sldMk cId="1948245270" sldId="317"/>
            <ac:spMk id="3" creationId="{ECF365A8-087A-25F3-643E-6AE980A16D4A}"/>
          </ac:spMkLst>
        </pc:spChg>
        <pc:picChg chg="add mod">
          <ac:chgData name="Massimo Pollifroni" userId="ff0c2fbb-4b93-45e0-bbce-fb075723aea9" providerId="ADAL" clId="{49CC8D18-A086-415D-9422-DCFC8A34361D}" dt="2025-05-12T17:37:32.712" v="266"/>
          <ac:picMkLst>
            <pc:docMk/>
            <pc:sldMk cId="1948245270" sldId="317"/>
            <ac:picMk id="5" creationId="{4EC2B643-FDEC-5BF8-59D1-D616EF01D240}"/>
          </ac:picMkLst>
        </pc:picChg>
      </pc:sldChg>
      <pc:sldChg chg="modSp add mod">
        <pc:chgData name="Massimo Pollifroni" userId="ff0c2fbb-4b93-45e0-bbce-fb075723aea9" providerId="ADAL" clId="{49CC8D18-A086-415D-9422-DCFC8A34361D}" dt="2025-05-27T15:39:19.439" v="4069" actId="27636"/>
        <pc:sldMkLst>
          <pc:docMk/>
          <pc:sldMk cId="155208623" sldId="318"/>
        </pc:sldMkLst>
        <pc:spChg chg="mod">
          <ac:chgData name="Massimo Pollifroni" userId="ff0c2fbb-4b93-45e0-bbce-fb075723aea9" providerId="ADAL" clId="{49CC8D18-A086-415D-9422-DCFC8A34361D}" dt="2025-05-27T15:39:19.439" v="4069" actId="27636"/>
          <ac:spMkLst>
            <pc:docMk/>
            <pc:sldMk cId="155208623" sldId="318"/>
            <ac:spMk id="3" creationId="{C2C0AA05-F2BF-CD2B-324E-7BB4FD38E681}"/>
          </ac:spMkLst>
        </pc:spChg>
      </pc:sldChg>
      <pc:sldChg chg="add del ord">
        <pc:chgData name="Massimo Pollifroni" userId="ff0c2fbb-4b93-45e0-bbce-fb075723aea9" providerId="ADAL" clId="{49CC8D18-A086-415D-9422-DCFC8A34361D}" dt="2025-05-24T08:46:13.234" v="276" actId="2696"/>
        <pc:sldMkLst>
          <pc:docMk/>
          <pc:sldMk cId="1303606543" sldId="318"/>
        </pc:sldMkLst>
      </pc:sldChg>
      <pc:sldChg chg="modSp add mod">
        <pc:chgData name="Massimo Pollifroni" userId="ff0c2fbb-4b93-45e0-bbce-fb075723aea9" providerId="ADAL" clId="{49CC8D18-A086-415D-9422-DCFC8A34361D}" dt="2025-05-27T16:12:47.997" v="4183" actId="113"/>
        <pc:sldMkLst>
          <pc:docMk/>
          <pc:sldMk cId="2416437689" sldId="319"/>
        </pc:sldMkLst>
        <pc:spChg chg="mod">
          <ac:chgData name="Massimo Pollifroni" userId="ff0c2fbb-4b93-45e0-bbce-fb075723aea9" providerId="ADAL" clId="{49CC8D18-A086-415D-9422-DCFC8A34361D}" dt="2025-05-27T16:12:47.997" v="4183" actId="113"/>
          <ac:spMkLst>
            <pc:docMk/>
            <pc:sldMk cId="2416437689" sldId="319"/>
            <ac:spMk id="3" creationId="{1547CCE9-B8D9-94C7-1614-44A1E4A9A35F}"/>
          </ac:spMkLst>
        </pc:spChg>
      </pc:sldChg>
      <pc:sldChg chg="addSp delSp modSp add mod">
        <pc:chgData name="Massimo Pollifroni" userId="ff0c2fbb-4b93-45e0-bbce-fb075723aea9" providerId="ADAL" clId="{49CC8D18-A086-415D-9422-DCFC8A34361D}" dt="2025-05-27T15:42:36.337" v="4075" actId="14100"/>
        <pc:sldMkLst>
          <pc:docMk/>
          <pc:sldMk cId="3320103063" sldId="320"/>
        </pc:sldMkLst>
        <pc:spChg chg="mod">
          <ac:chgData name="Massimo Pollifroni" userId="ff0c2fbb-4b93-45e0-bbce-fb075723aea9" providerId="ADAL" clId="{49CC8D18-A086-415D-9422-DCFC8A34361D}" dt="2025-05-27T15:42:36.337" v="4075" actId="14100"/>
          <ac:spMkLst>
            <pc:docMk/>
            <pc:sldMk cId="3320103063" sldId="320"/>
            <ac:spMk id="2" creationId="{B105D379-CBA7-A8D0-CCF8-3404F6A4E31E}"/>
          </ac:spMkLst>
        </pc:spChg>
        <pc:picChg chg="mod">
          <ac:chgData name="Massimo Pollifroni" userId="ff0c2fbb-4b93-45e0-bbce-fb075723aea9" providerId="ADAL" clId="{49CC8D18-A086-415D-9422-DCFC8A34361D}" dt="2025-05-25T09:07:22.808" v="373" actId="1076"/>
          <ac:picMkLst>
            <pc:docMk/>
            <pc:sldMk cId="3320103063" sldId="320"/>
            <ac:picMk id="5" creationId="{4E90F814-AB97-7124-2EBA-74B235506FAA}"/>
          </ac:picMkLst>
        </pc:picChg>
        <pc:picChg chg="add mod">
          <ac:chgData name="Massimo Pollifroni" userId="ff0c2fbb-4b93-45e0-bbce-fb075723aea9" providerId="ADAL" clId="{49CC8D18-A086-415D-9422-DCFC8A34361D}" dt="2025-05-27T15:08:10.926" v="3423" actId="14100"/>
          <ac:picMkLst>
            <pc:docMk/>
            <pc:sldMk cId="3320103063" sldId="320"/>
            <ac:picMk id="8" creationId="{E9F5BE4E-8B65-042A-4294-9A8350EE9531}"/>
          </ac:picMkLst>
        </pc:picChg>
      </pc:sldChg>
      <pc:sldChg chg="modSp add mod">
        <pc:chgData name="Massimo Pollifroni" userId="ff0c2fbb-4b93-45e0-bbce-fb075723aea9" providerId="ADAL" clId="{49CC8D18-A086-415D-9422-DCFC8A34361D}" dt="2025-05-25T09:23:52.926" v="404" actId="947"/>
        <pc:sldMkLst>
          <pc:docMk/>
          <pc:sldMk cId="1394575656" sldId="321"/>
        </pc:sldMkLst>
        <pc:spChg chg="mod">
          <ac:chgData name="Massimo Pollifroni" userId="ff0c2fbb-4b93-45e0-bbce-fb075723aea9" providerId="ADAL" clId="{49CC8D18-A086-415D-9422-DCFC8A34361D}" dt="2025-05-25T09:17:25.530" v="386" actId="1076"/>
          <ac:spMkLst>
            <pc:docMk/>
            <pc:sldMk cId="1394575656" sldId="321"/>
            <ac:spMk id="2" creationId="{39140C14-2287-B668-B4F9-F09AC16CF7C2}"/>
          </ac:spMkLst>
        </pc:spChg>
        <pc:spChg chg="mod">
          <ac:chgData name="Massimo Pollifroni" userId="ff0c2fbb-4b93-45e0-bbce-fb075723aea9" providerId="ADAL" clId="{49CC8D18-A086-415D-9422-DCFC8A34361D}" dt="2025-05-25T09:23:52.926" v="404" actId="947"/>
          <ac:spMkLst>
            <pc:docMk/>
            <pc:sldMk cId="1394575656" sldId="321"/>
            <ac:spMk id="3" creationId="{5F9EC2D1-50F0-D3D9-65B1-199405C8044C}"/>
          </ac:spMkLst>
        </pc:spChg>
        <pc:picChg chg="mod">
          <ac:chgData name="Massimo Pollifroni" userId="ff0c2fbb-4b93-45e0-bbce-fb075723aea9" providerId="ADAL" clId="{49CC8D18-A086-415D-9422-DCFC8A34361D}" dt="2025-05-25T09:17:44.370" v="388" actId="1076"/>
          <ac:picMkLst>
            <pc:docMk/>
            <pc:sldMk cId="1394575656" sldId="321"/>
            <ac:picMk id="5" creationId="{BFFFDA1A-0AC1-F57A-5397-7526518C7E59}"/>
          </ac:picMkLst>
        </pc:picChg>
      </pc:sldChg>
      <pc:sldChg chg="addSp delSp modSp add mod">
        <pc:chgData name="Massimo Pollifroni" userId="ff0c2fbb-4b93-45e0-bbce-fb075723aea9" providerId="ADAL" clId="{49CC8D18-A086-415D-9422-DCFC8A34361D}" dt="2025-05-27T15:06:29.457" v="3394" actId="1076"/>
        <pc:sldMkLst>
          <pc:docMk/>
          <pc:sldMk cId="367961790" sldId="322"/>
        </pc:sldMkLst>
        <pc:spChg chg="mod">
          <ac:chgData name="Massimo Pollifroni" userId="ff0c2fbb-4b93-45e0-bbce-fb075723aea9" providerId="ADAL" clId="{49CC8D18-A086-415D-9422-DCFC8A34361D}" dt="2025-05-27T15:06:12.391" v="3391" actId="14100"/>
          <ac:spMkLst>
            <pc:docMk/>
            <pc:sldMk cId="367961790" sldId="322"/>
            <ac:spMk id="2" creationId="{5A3DDD6B-3DF2-7E33-8567-FA0B6A69425B}"/>
          </ac:spMkLst>
        </pc:spChg>
        <pc:spChg chg="add mod">
          <ac:chgData name="Massimo Pollifroni" userId="ff0c2fbb-4b93-45e0-bbce-fb075723aea9" providerId="ADAL" clId="{49CC8D18-A086-415D-9422-DCFC8A34361D}" dt="2025-05-25T18:12:37.176" v="1095" actId="14100"/>
          <ac:spMkLst>
            <pc:docMk/>
            <pc:sldMk cId="367961790" sldId="322"/>
            <ac:spMk id="9" creationId="{A24D2D0F-E039-EE6B-B296-E048A2FF6BF0}"/>
          </ac:spMkLst>
        </pc:spChg>
        <pc:picChg chg="add mod">
          <ac:chgData name="Massimo Pollifroni" userId="ff0c2fbb-4b93-45e0-bbce-fb075723aea9" providerId="ADAL" clId="{49CC8D18-A086-415D-9422-DCFC8A34361D}" dt="2025-05-27T15:06:29.457" v="3394" actId="1076"/>
          <ac:picMkLst>
            <pc:docMk/>
            <pc:sldMk cId="367961790" sldId="322"/>
            <ac:picMk id="8" creationId="{93947B35-4A24-7051-4C7A-2241DE187935}"/>
          </ac:picMkLst>
        </pc:picChg>
      </pc:sldChg>
      <pc:sldChg chg="add del">
        <pc:chgData name="Massimo Pollifroni" userId="ff0c2fbb-4b93-45e0-bbce-fb075723aea9" providerId="ADAL" clId="{49CC8D18-A086-415D-9422-DCFC8A34361D}" dt="2025-05-25T09:27:37.924" v="434" actId="2696"/>
        <pc:sldMkLst>
          <pc:docMk/>
          <pc:sldMk cId="473802890" sldId="322"/>
        </pc:sldMkLst>
      </pc:sldChg>
      <pc:sldChg chg="addSp delSp modSp add del mod">
        <pc:chgData name="Massimo Pollifroni" userId="ff0c2fbb-4b93-45e0-bbce-fb075723aea9" providerId="ADAL" clId="{49CC8D18-A086-415D-9422-DCFC8A34361D}" dt="2025-05-27T15:46:48.358" v="4145" actId="1076"/>
        <pc:sldMkLst>
          <pc:docMk/>
          <pc:sldMk cId="2757636117" sldId="323"/>
        </pc:sldMkLst>
        <pc:spChg chg="mod">
          <ac:chgData name="Massimo Pollifroni" userId="ff0c2fbb-4b93-45e0-bbce-fb075723aea9" providerId="ADAL" clId="{49CC8D18-A086-415D-9422-DCFC8A34361D}" dt="2025-05-27T15:46:48.358" v="4145" actId="1076"/>
          <ac:spMkLst>
            <pc:docMk/>
            <pc:sldMk cId="2757636117" sldId="323"/>
            <ac:spMk id="2" creationId="{0B76C3B1-45B4-BD0F-D91C-E5D478F85D74}"/>
          </ac:spMkLst>
        </pc:spChg>
        <pc:picChg chg="mod">
          <ac:chgData name="Massimo Pollifroni" userId="ff0c2fbb-4b93-45e0-bbce-fb075723aea9" providerId="ADAL" clId="{49CC8D18-A086-415D-9422-DCFC8A34361D}" dt="2025-05-25T16:08:54.241" v="835" actId="1076"/>
          <ac:picMkLst>
            <pc:docMk/>
            <pc:sldMk cId="2757636117" sldId="323"/>
            <ac:picMk id="5" creationId="{3377D106-4E3B-9C84-06B5-4184722485EE}"/>
          </ac:picMkLst>
        </pc:picChg>
        <pc:picChg chg="add del">
          <ac:chgData name="Massimo Pollifroni" userId="ff0c2fbb-4b93-45e0-bbce-fb075723aea9" providerId="ADAL" clId="{49CC8D18-A086-415D-9422-DCFC8A34361D}" dt="2025-05-27T08:04:07.730" v="1119" actId="22"/>
          <ac:picMkLst>
            <pc:docMk/>
            <pc:sldMk cId="2757636117" sldId="323"/>
            <ac:picMk id="6" creationId="{AEFED071-36A4-097A-17B2-BFAA905CBA00}"/>
          </ac:picMkLst>
        </pc:picChg>
        <pc:picChg chg="add del mod">
          <ac:chgData name="Massimo Pollifroni" userId="ff0c2fbb-4b93-45e0-bbce-fb075723aea9" providerId="ADAL" clId="{49CC8D18-A086-415D-9422-DCFC8A34361D}" dt="2025-05-27T07:48:33.283" v="1117" actId="21"/>
          <ac:picMkLst>
            <pc:docMk/>
            <pc:sldMk cId="2757636117" sldId="323"/>
            <ac:picMk id="8" creationId="{A9E92F23-539D-ADC9-A08D-8674161B8313}"/>
          </ac:picMkLst>
        </pc:picChg>
        <pc:picChg chg="add del mod">
          <ac:chgData name="Massimo Pollifroni" userId="ff0c2fbb-4b93-45e0-bbce-fb075723aea9" providerId="ADAL" clId="{49CC8D18-A086-415D-9422-DCFC8A34361D}" dt="2025-05-27T08:04:36.302" v="1123" actId="22"/>
          <ac:picMkLst>
            <pc:docMk/>
            <pc:sldMk cId="2757636117" sldId="323"/>
            <ac:picMk id="9" creationId="{F6DA420B-77F4-5D65-1571-AD186F8D4497}"/>
          </ac:picMkLst>
        </pc:picChg>
        <pc:picChg chg="add del mod">
          <ac:chgData name="Massimo Pollifroni" userId="ff0c2fbb-4b93-45e0-bbce-fb075723aea9" providerId="ADAL" clId="{49CC8D18-A086-415D-9422-DCFC8A34361D}" dt="2025-05-27T09:38:22.005" v="3175" actId="21"/>
          <ac:picMkLst>
            <pc:docMk/>
            <pc:sldMk cId="2757636117" sldId="323"/>
            <ac:picMk id="11" creationId="{44C3A4A2-1425-87E6-FD79-7D3727A78126}"/>
          </ac:picMkLst>
        </pc:picChg>
        <pc:picChg chg="add del mod">
          <ac:chgData name="Massimo Pollifroni" userId="ff0c2fbb-4b93-45e0-bbce-fb075723aea9" providerId="ADAL" clId="{49CC8D18-A086-415D-9422-DCFC8A34361D}" dt="2025-05-27T14:43:18.306" v="3330" actId="21"/>
          <ac:picMkLst>
            <pc:docMk/>
            <pc:sldMk cId="2757636117" sldId="323"/>
            <ac:picMk id="13" creationId="{AD5F2330-43B5-AD2D-58A8-9734DE0E0A89}"/>
          </ac:picMkLst>
        </pc:picChg>
        <pc:picChg chg="add mod">
          <ac:chgData name="Massimo Pollifroni" userId="ff0c2fbb-4b93-45e0-bbce-fb075723aea9" providerId="ADAL" clId="{49CC8D18-A086-415D-9422-DCFC8A34361D}" dt="2025-05-27T14:59:42.510" v="3335" actId="1076"/>
          <ac:picMkLst>
            <pc:docMk/>
            <pc:sldMk cId="2757636117" sldId="323"/>
            <ac:picMk id="15" creationId="{0B2354A1-8A8D-9501-A838-7D8E6CEB329C}"/>
          </ac:picMkLst>
        </pc:picChg>
      </pc:sldChg>
      <pc:sldChg chg="add del">
        <pc:chgData name="Massimo Pollifroni" userId="ff0c2fbb-4b93-45e0-bbce-fb075723aea9" providerId="ADAL" clId="{49CC8D18-A086-415D-9422-DCFC8A34361D}" dt="2025-05-25T09:27:32.176" v="433" actId="2696"/>
        <pc:sldMkLst>
          <pc:docMk/>
          <pc:sldMk cId="3513104462" sldId="323"/>
        </pc:sldMkLst>
      </pc:sldChg>
      <pc:sldChg chg="modSp add del mod ord">
        <pc:chgData name="Massimo Pollifroni" userId="ff0c2fbb-4b93-45e0-bbce-fb075723aea9" providerId="ADAL" clId="{49CC8D18-A086-415D-9422-DCFC8A34361D}" dt="2025-05-27T09:37:24.268" v="3170" actId="2696"/>
        <pc:sldMkLst>
          <pc:docMk/>
          <pc:sldMk cId="2177086506" sldId="324"/>
        </pc:sldMkLst>
        <pc:spChg chg="mod">
          <ac:chgData name="Massimo Pollifroni" userId="ff0c2fbb-4b93-45e0-bbce-fb075723aea9" providerId="ADAL" clId="{49CC8D18-A086-415D-9422-DCFC8A34361D}" dt="2025-05-27T09:27:57.545" v="3155" actId="6549"/>
          <ac:spMkLst>
            <pc:docMk/>
            <pc:sldMk cId="2177086506" sldId="324"/>
            <ac:spMk id="3" creationId="{799D284F-C744-ADD5-C603-07634F0F9941}"/>
          </ac:spMkLst>
        </pc:spChg>
      </pc:sldChg>
      <pc:sldChg chg="modSp add del mod">
        <pc:chgData name="Massimo Pollifroni" userId="ff0c2fbb-4b93-45e0-bbce-fb075723aea9" providerId="ADAL" clId="{49CC8D18-A086-415D-9422-DCFC8A34361D}" dt="2025-05-27T09:37:46.078" v="3171" actId="2696"/>
        <pc:sldMkLst>
          <pc:docMk/>
          <pc:sldMk cId="616170585" sldId="325"/>
        </pc:sldMkLst>
        <pc:spChg chg="mod">
          <ac:chgData name="Massimo Pollifroni" userId="ff0c2fbb-4b93-45e0-bbce-fb075723aea9" providerId="ADAL" clId="{49CC8D18-A086-415D-9422-DCFC8A34361D}" dt="2025-05-27T08:33:45.473" v="2276" actId="20577"/>
          <ac:spMkLst>
            <pc:docMk/>
            <pc:sldMk cId="616170585" sldId="325"/>
            <ac:spMk id="3" creationId="{0987F4E5-E24B-7A7F-CED4-C1B6E04655C7}"/>
          </ac:spMkLst>
        </pc:spChg>
      </pc:sldChg>
      <pc:sldChg chg="add del">
        <pc:chgData name="Massimo Pollifroni" userId="ff0c2fbb-4b93-45e0-bbce-fb075723aea9" providerId="ADAL" clId="{49CC8D18-A086-415D-9422-DCFC8A34361D}" dt="2025-05-25T17:58:05.500" v="897" actId="2696"/>
        <pc:sldMkLst>
          <pc:docMk/>
          <pc:sldMk cId="985226395" sldId="326"/>
        </pc:sldMkLst>
      </pc:sldChg>
      <pc:sldChg chg="delSp modSp add mod">
        <pc:chgData name="Massimo Pollifroni" userId="ff0c2fbb-4b93-45e0-bbce-fb075723aea9" providerId="ADAL" clId="{49CC8D18-A086-415D-9422-DCFC8A34361D}" dt="2025-05-25T18:02:18.887" v="911" actId="114"/>
        <pc:sldMkLst>
          <pc:docMk/>
          <pc:sldMk cId="1387105882" sldId="327"/>
        </pc:sldMkLst>
        <pc:spChg chg="mod">
          <ac:chgData name="Massimo Pollifroni" userId="ff0c2fbb-4b93-45e0-bbce-fb075723aea9" providerId="ADAL" clId="{49CC8D18-A086-415D-9422-DCFC8A34361D}" dt="2025-05-25T18:02:18.887" v="911" actId="114"/>
          <ac:spMkLst>
            <pc:docMk/>
            <pc:sldMk cId="1387105882" sldId="327"/>
            <ac:spMk id="9" creationId="{ABD43480-5A33-A838-6BFE-7B4A39C21DD7}"/>
          </ac:spMkLst>
        </pc:spChg>
      </pc:sldChg>
      <pc:sldChg chg="addSp delSp modSp add mod">
        <pc:chgData name="Massimo Pollifroni" userId="ff0c2fbb-4b93-45e0-bbce-fb075723aea9" providerId="ADAL" clId="{49CC8D18-A086-415D-9422-DCFC8A34361D}" dt="2025-05-27T15:06:50.562" v="3397" actId="14100"/>
        <pc:sldMkLst>
          <pc:docMk/>
          <pc:sldMk cId="1335795288" sldId="328"/>
        </pc:sldMkLst>
        <pc:spChg chg="mod">
          <ac:chgData name="Massimo Pollifroni" userId="ff0c2fbb-4b93-45e0-bbce-fb075723aea9" providerId="ADAL" clId="{49CC8D18-A086-415D-9422-DCFC8A34361D}" dt="2025-05-27T15:06:45.933" v="3396" actId="14100"/>
          <ac:spMkLst>
            <pc:docMk/>
            <pc:sldMk cId="1335795288" sldId="328"/>
            <ac:spMk id="2" creationId="{193A590C-EF2A-AD7A-0E82-8BB0978420CD}"/>
          </ac:spMkLst>
        </pc:spChg>
        <pc:picChg chg="add mod">
          <ac:chgData name="Massimo Pollifroni" userId="ff0c2fbb-4b93-45e0-bbce-fb075723aea9" providerId="ADAL" clId="{49CC8D18-A086-415D-9422-DCFC8A34361D}" dt="2025-05-27T15:06:50.562" v="3397" actId="14100"/>
          <ac:picMkLst>
            <pc:docMk/>
            <pc:sldMk cId="1335795288" sldId="328"/>
            <ac:picMk id="3" creationId="{E4A50F66-E724-AEDE-06B0-3E790DEEBC33}"/>
          </ac:picMkLst>
        </pc:picChg>
      </pc:sldChg>
      <pc:sldChg chg="modSp add mod">
        <pc:chgData name="Massimo Pollifroni" userId="ff0c2fbb-4b93-45e0-bbce-fb075723aea9" providerId="ADAL" clId="{49CC8D18-A086-415D-9422-DCFC8A34361D}" dt="2025-05-27T09:02:05.087" v="2357" actId="113"/>
        <pc:sldMkLst>
          <pc:docMk/>
          <pc:sldMk cId="3307446273" sldId="329"/>
        </pc:sldMkLst>
        <pc:spChg chg="mod">
          <ac:chgData name="Massimo Pollifroni" userId="ff0c2fbb-4b93-45e0-bbce-fb075723aea9" providerId="ADAL" clId="{49CC8D18-A086-415D-9422-DCFC8A34361D}" dt="2025-05-27T09:02:05.087" v="2357" actId="113"/>
          <ac:spMkLst>
            <pc:docMk/>
            <pc:sldMk cId="3307446273" sldId="329"/>
            <ac:spMk id="3" creationId="{F686BD79-8B48-47BB-01C3-519A5BA862C1}"/>
          </ac:spMkLst>
        </pc:spChg>
      </pc:sldChg>
      <pc:sldChg chg="add del">
        <pc:chgData name="Massimo Pollifroni" userId="ff0c2fbb-4b93-45e0-bbce-fb075723aea9" providerId="ADAL" clId="{49CC8D18-A086-415D-9422-DCFC8A34361D}" dt="2025-05-27T10:04:17.743" v="3318" actId="2696"/>
        <pc:sldMkLst>
          <pc:docMk/>
          <pc:sldMk cId="2251866" sldId="330"/>
        </pc:sldMkLst>
      </pc:sldChg>
      <pc:sldChg chg="modSp add mod">
        <pc:chgData name="Massimo Pollifroni" userId="ff0c2fbb-4b93-45e0-bbce-fb075723aea9" providerId="ADAL" clId="{49CC8D18-A086-415D-9422-DCFC8A34361D}" dt="2025-05-27T15:51:06.146" v="4172" actId="20577"/>
        <pc:sldMkLst>
          <pc:docMk/>
          <pc:sldMk cId="4007501604" sldId="331"/>
        </pc:sldMkLst>
        <pc:spChg chg="mod">
          <ac:chgData name="Massimo Pollifroni" userId="ff0c2fbb-4b93-45e0-bbce-fb075723aea9" providerId="ADAL" clId="{49CC8D18-A086-415D-9422-DCFC8A34361D}" dt="2025-05-27T15:48:19.431" v="4153" actId="14100"/>
          <ac:spMkLst>
            <pc:docMk/>
            <pc:sldMk cId="4007501604" sldId="331"/>
            <ac:spMk id="2" creationId="{CC46E590-8548-BC79-4C35-94E1C326181C}"/>
          </ac:spMkLst>
        </pc:spChg>
        <pc:spChg chg="mod">
          <ac:chgData name="Massimo Pollifroni" userId="ff0c2fbb-4b93-45e0-bbce-fb075723aea9" providerId="ADAL" clId="{49CC8D18-A086-415D-9422-DCFC8A34361D}" dt="2025-05-27T15:51:06.146" v="4172" actId="20577"/>
          <ac:spMkLst>
            <pc:docMk/>
            <pc:sldMk cId="4007501604" sldId="331"/>
            <ac:spMk id="3" creationId="{E6C7F7BB-7096-5A49-58E1-CFC73ABECDD9}"/>
          </ac:spMkLst>
        </pc:spChg>
      </pc:sldChg>
      <pc:sldChg chg="add del">
        <pc:chgData name="Massimo Pollifroni" userId="ff0c2fbb-4b93-45e0-bbce-fb075723aea9" providerId="ADAL" clId="{49CC8D18-A086-415D-9422-DCFC8A34361D}" dt="2025-05-27T10:04:13.762" v="3317" actId="2696"/>
        <pc:sldMkLst>
          <pc:docMk/>
          <pc:sldMk cId="181262919" sldId="332"/>
        </pc:sldMkLst>
      </pc:sldChg>
      <pc:sldChg chg="add del">
        <pc:chgData name="Massimo Pollifroni" userId="ff0c2fbb-4b93-45e0-bbce-fb075723aea9" providerId="ADAL" clId="{49CC8D18-A086-415D-9422-DCFC8A34361D}" dt="2025-05-27T15:00:08.028" v="3336" actId="2696"/>
        <pc:sldMkLst>
          <pc:docMk/>
          <pc:sldMk cId="3936131570" sldId="333"/>
        </pc:sldMkLst>
      </pc:sldChg>
      <pc:sldChg chg="modSp add mod ord">
        <pc:chgData name="Massimo Pollifroni" userId="ff0c2fbb-4b93-45e0-bbce-fb075723aea9" providerId="ADAL" clId="{49CC8D18-A086-415D-9422-DCFC8A34361D}" dt="2025-05-27T09:45:37.498" v="3183" actId="113"/>
        <pc:sldMkLst>
          <pc:docMk/>
          <pc:sldMk cId="2154709794" sldId="334"/>
        </pc:sldMkLst>
        <pc:spChg chg="mod">
          <ac:chgData name="Massimo Pollifroni" userId="ff0c2fbb-4b93-45e0-bbce-fb075723aea9" providerId="ADAL" clId="{49CC8D18-A086-415D-9422-DCFC8A34361D}" dt="2025-05-27T09:32:30.976" v="3166" actId="1076"/>
          <ac:spMkLst>
            <pc:docMk/>
            <pc:sldMk cId="2154709794" sldId="334"/>
            <ac:spMk id="2" creationId="{DB8AF51C-075E-F73F-C0DF-61096F8584AD}"/>
          </ac:spMkLst>
        </pc:spChg>
        <pc:spChg chg="mod">
          <ac:chgData name="Massimo Pollifroni" userId="ff0c2fbb-4b93-45e0-bbce-fb075723aea9" providerId="ADAL" clId="{49CC8D18-A086-415D-9422-DCFC8A34361D}" dt="2025-05-27T09:45:37.498" v="3183" actId="113"/>
          <ac:spMkLst>
            <pc:docMk/>
            <pc:sldMk cId="2154709794" sldId="334"/>
            <ac:spMk id="3" creationId="{B32FACC0-D8D5-F769-F3E7-9D2B5A666A38}"/>
          </ac:spMkLst>
        </pc:spChg>
      </pc:sldChg>
      <pc:sldChg chg="modSp add mod">
        <pc:chgData name="Massimo Pollifroni" userId="ff0c2fbb-4b93-45e0-bbce-fb075723aea9" providerId="ADAL" clId="{49CC8D18-A086-415D-9422-DCFC8A34361D}" dt="2025-05-27T10:02:54.341" v="3312" actId="20577"/>
        <pc:sldMkLst>
          <pc:docMk/>
          <pc:sldMk cId="4025641753" sldId="335"/>
        </pc:sldMkLst>
        <pc:spChg chg="mod">
          <ac:chgData name="Massimo Pollifroni" userId="ff0c2fbb-4b93-45e0-bbce-fb075723aea9" providerId="ADAL" clId="{49CC8D18-A086-415D-9422-DCFC8A34361D}" dt="2025-05-27T10:02:54.341" v="3312" actId="20577"/>
          <ac:spMkLst>
            <pc:docMk/>
            <pc:sldMk cId="4025641753" sldId="335"/>
            <ac:spMk id="2" creationId="{ED180849-97A1-873E-981C-12171C4CDBF1}"/>
          </ac:spMkLst>
        </pc:spChg>
        <pc:spChg chg="mod">
          <ac:chgData name="Massimo Pollifroni" userId="ff0c2fbb-4b93-45e0-bbce-fb075723aea9" providerId="ADAL" clId="{49CC8D18-A086-415D-9422-DCFC8A34361D}" dt="2025-05-27T09:59:43.513" v="3267" actId="113"/>
          <ac:spMkLst>
            <pc:docMk/>
            <pc:sldMk cId="4025641753" sldId="335"/>
            <ac:spMk id="3" creationId="{BED74AA4-3764-9C62-8A84-8AF9586EC46A}"/>
          </ac:spMkLst>
        </pc:spChg>
      </pc:sldChg>
      <pc:sldChg chg="modSp add mod">
        <pc:chgData name="Massimo Pollifroni" userId="ff0c2fbb-4b93-45e0-bbce-fb075723aea9" providerId="ADAL" clId="{49CC8D18-A086-415D-9422-DCFC8A34361D}" dt="2025-05-27T16:09:29.404" v="4182" actId="20577"/>
        <pc:sldMkLst>
          <pc:docMk/>
          <pc:sldMk cId="1606392942" sldId="336"/>
        </pc:sldMkLst>
        <pc:spChg chg="mod">
          <ac:chgData name="Massimo Pollifroni" userId="ff0c2fbb-4b93-45e0-bbce-fb075723aea9" providerId="ADAL" clId="{49CC8D18-A086-415D-9422-DCFC8A34361D}" dt="2025-05-27T10:02:38.411" v="3308" actId="20577"/>
          <ac:spMkLst>
            <pc:docMk/>
            <pc:sldMk cId="1606392942" sldId="336"/>
            <ac:spMk id="2" creationId="{77CB6114-F995-5ADD-A7E4-08D172065320}"/>
          </ac:spMkLst>
        </pc:spChg>
        <pc:spChg chg="mod">
          <ac:chgData name="Massimo Pollifroni" userId="ff0c2fbb-4b93-45e0-bbce-fb075723aea9" providerId="ADAL" clId="{49CC8D18-A086-415D-9422-DCFC8A34361D}" dt="2025-05-27T16:09:29.404" v="4182" actId="20577"/>
          <ac:spMkLst>
            <pc:docMk/>
            <pc:sldMk cId="1606392942" sldId="336"/>
            <ac:spMk id="3" creationId="{4EC11AE1-B629-CE63-9D54-4D404FADAB99}"/>
          </ac:spMkLst>
        </pc:spChg>
      </pc:sldChg>
      <pc:sldChg chg="modSp add del mod">
        <pc:chgData name="Massimo Pollifroni" userId="ff0c2fbb-4b93-45e0-bbce-fb075723aea9" providerId="ADAL" clId="{49CC8D18-A086-415D-9422-DCFC8A34361D}" dt="2025-05-27T15:38:14.573" v="4067" actId="2696"/>
        <pc:sldMkLst>
          <pc:docMk/>
          <pc:sldMk cId="2623380814" sldId="337"/>
        </pc:sldMkLst>
        <pc:spChg chg="mod">
          <ac:chgData name="Massimo Pollifroni" userId="ff0c2fbb-4b93-45e0-bbce-fb075723aea9" providerId="ADAL" clId="{49CC8D18-A086-415D-9422-DCFC8A34361D}" dt="2025-05-27T15:28:23.507" v="4051" actId="6549"/>
          <ac:spMkLst>
            <pc:docMk/>
            <pc:sldMk cId="2623380814" sldId="337"/>
            <ac:spMk id="3" creationId="{FBDECC38-EB81-451D-CF53-FA1D9DA1A3C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84871" cy="502755"/>
          </a:xfrm>
          <a:prstGeom prst="rect">
            <a:avLst/>
          </a:prstGeom>
        </p:spPr>
        <p:txBody>
          <a:bodyPr vert="horz" lIns="93177" tIns="46589" rIns="93177" bIns="46589" rtlCol="0"/>
          <a:lstStyle>
            <a:lvl1pPr algn="l">
              <a:defRPr sz="1200"/>
            </a:lvl1pPr>
          </a:lstStyle>
          <a:p>
            <a:endParaRPr lang="it-IT"/>
          </a:p>
        </p:txBody>
      </p:sp>
      <p:sp>
        <p:nvSpPr>
          <p:cNvPr id="3" name="Segnaposto data 2"/>
          <p:cNvSpPr>
            <a:spLocks noGrp="1"/>
          </p:cNvSpPr>
          <p:nvPr>
            <p:ph type="dt" sz="quarter" idx="1"/>
          </p:nvPr>
        </p:nvSpPr>
        <p:spPr>
          <a:xfrm>
            <a:off x="3901698" y="0"/>
            <a:ext cx="2984871" cy="502755"/>
          </a:xfrm>
          <a:prstGeom prst="rect">
            <a:avLst/>
          </a:prstGeom>
        </p:spPr>
        <p:txBody>
          <a:bodyPr vert="horz" lIns="93177" tIns="46589" rIns="93177" bIns="46589" rtlCol="0"/>
          <a:lstStyle>
            <a:lvl1pPr algn="r">
              <a:defRPr sz="1200"/>
            </a:lvl1pPr>
          </a:lstStyle>
          <a:p>
            <a:fld id="{FBA32526-E20D-4EE9-B231-2401420EBC12}" type="datetimeFigureOut">
              <a:rPr lang="it-IT" smtClean="0"/>
              <a:t>27/05/2025</a:t>
            </a:fld>
            <a:endParaRPr lang="it-IT"/>
          </a:p>
        </p:txBody>
      </p:sp>
      <p:sp>
        <p:nvSpPr>
          <p:cNvPr id="4" name="Segnaposto piè di pagina 3"/>
          <p:cNvSpPr>
            <a:spLocks noGrp="1"/>
          </p:cNvSpPr>
          <p:nvPr>
            <p:ph type="ftr" sz="quarter" idx="2"/>
          </p:nvPr>
        </p:nvSpPr>
        <p:spPr>
          <a:xfrm>
            <a:off x="0" y="9517547"/>
            <a:ext cx="2984871" cy="502754"/>
          </a:xfrm>
          <a:prstGeom prst="rect">
            <a:avLst/>
          </a:prstGeom>
        </p:spPr>
        <p:txBody>
          <a:bodyPr vert="horz" lIns="93177" tIns="46589" rIns="93177" bIns="46589" rtlCol="0" anchor="b"/>
          <a:lstStyle>
            <a:lvl1pPr algn="l">
              <a:defRPr sz="1200"/>
            </a:lvl1pPr>
          </a:lstStyle>
          <a:p>
            <a:endParaRPr lang="it-IT"/>
          </a:p>
        </p:txBody>
      </p:sp>
      <p:sp>
        <p:nvSpPr>
          <p:cNvPr id="5" name="Segnaposto numero diapositiva 4"/>
          <p:cNvSpPr>
            <a:spLocks noGrp="1"/>
          </p:cNvSpPr>
          <p:nvPr>
            <p:ph type="sldNum" sz="quarter" idx="3"/>
          </p:nvPr>
        </p:nvSpPr>
        <p:spPr>
          <a:xfrm>
            <a:off x="3901698" y="9517547"/>
            <a:ext cx="2984871" cy="502754"/>
          </a:xfrm>
          <a:prstGeom prst="rect">
            <a:avLst/>
          </a:prstGeom>
        </p:spPr>
        <p:txBody>
          <a:bodyPr vert="horz" lIns="93177" tIns="46589" rIns="93177" bIns="46589" rtlCol="0" anchor="b"/>
          <a:lstStyle>
            <a:lvl1pPr algn="r">
              <a:defRPr sz="1200"/>
            </a:lvl1pPr>
          </a:lstStyle>
          <a:p>
            <a:fld id="{4A8635D0-5F1C-47EB-A665-6A373C0B8E18}" type="slidenum">
              <a:rPr lang="it-IT" smtClean="0"/>
              <a:t>‹N›</a:t>
            </a:fld>
            <a:endParaRPr lang="it-IT"/>
          </a:p>
        </p:txBody>
      </p:sp>
    </p:spTree>
    <p:extLst>
      <p:ext uri="{BB962C8B-B14F-4D97-AF65-F5344CB8AC3E}">
        <p14:creationId xmlns:p14="http://schemas.microsoft.com/office/powerpoint/2010/main" val="35747838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84871" cy="502755"/>
          </a:xfrm>
          <a:prstGeom prst="rect">
            <a:avLst/>
          </a:prstGeom>
        </p:spPr>
        <p:txBody>
          <a:bodyPr vert="horz" lIns="93177" tIns="46589" rIns="93177" bIns="46589" rtlCol="0"/>
          <a:lstStyle>
            <a:lvl1pPr algn="l">
              <a:defRPr sz="1200"/>
            </a:lvl1pPr>
          </a:lstStyle>
          <a:p>
            <a:endParaRPr lang="it-IT"/>
          </a:p>
        </p:txBody>
      </p:sp>
      <p:sp>
        <p:nvSpPr>
          <p:cNvPr id="3" name="Segnaposto data 2"/>
          <p:cNvSpPr>
            <a:spLocks noGrp="1"/>
          </p:cNvSpPr>
          <p:nvPr>
            <p:ph type="dt" idx="1"/>
          </p:nvPr>
        </p:nvSpPr>
        <p:spPr>
          <a:xfrm>
            <a:off x="3901698" y="0"/>
            <a:ext cx="2984871" cy="502755"/>
          </a:xfrm>
          <a:prstGeom prst="rect">
            <a:avLst/>
          </a:prstGeom>
        </p:spPr>
        <p:txBody>
          <a:bodyPr vert="horz" lIns="93177" tIns="46589" rIns="93177" bIns="46589" rtlCol="0"/>
          <a:lstStyle>
            <a:lvl1pPr algn="r">
              <a:defRPr sz="1200"/>
            </a:lvl1pPr>
          </a:lstStyle>
          <a:p>
            <a:fld id="{28A51EB2-9E48-42FF-876A-1A6B1023524F}" type="datetimeFigureOut">
              <a:rPr lang="it-IT" smtClean="0"/>
              <a:t>27/05/2025</a:t>
            </a:fld>
            <a:endParaRPr lang="it-IT"/>
          </a:p>
        </p:txBody>
      </p:sp>
      <p:sp>
        <p:nvSpPr>
          <p:cNvPr id="4" name="Segnaposto immagine diapositiva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3177" tIns="46589" rIns="93177" bIns="46589" rtlCol="0" anchor="ctr"/>
          <a:lstStyle/>
          <a:p>
            <a:endParaRPr lang="it-IT"/>
          </a:p>
        </p:txBody>
      </p:sp>
      <p:sp>
        <p:nvSpPr>
          <p:cNvPr id="5" name="Segnaposto note 4"/>
          <p:cNvSpPr>
            <a:spLocks noGrp="1"/>
          </p:cNvSpPr>
          <p:nvPr>
            <p:ph type="body" sz="quarter" idx="3"/>
          </p:nvPr>
        </p:nvSpPr>
        <p:spPr>
          <a:xfrm>
            <a:off x="688817" y="4822269"/>
            <a:ext cx="5510530" cy="3945494"/>
          </a:xfrm>
          <a:prstGeom prst="rect">
            <a:avLst/>
          </a:prstGeom>
        </p:spPr>
        <p:txBody>
          <a:bodyPr vert="horz" lIns="93177" tIns="46589" rIns="93177" bIns="46589"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517547"/>
            <a:ext cx="2984871" cy="502754"/>
          </a:xfrm>
          <a:prstGeom prst="rect">
            <a:avLst/>
          </a:prstGeom>
        </p:spPr>
        <p:txBody>
          <a:bodyPr vert="horz" lIns="93177" tIns="46589" rIns="93177" bIns="46589" rtlCol="0" anchor="b"/>
          <a:lstStyle>
            <a:lvl1pPr algn="l">
              <a:defRPr sz="1200"/>
            </a:lvl1pPr>
          </a:lstStyle>
          <a:p>
            <a:endParaRPr lang="it-IT"/>
          </a:p>
        </p:txBody>
      </p:sp>
      <p:sp>
        <p:nvSpPr>
          <p:cNvPr id="7" name="Segnaposto numero diapositiva 6"/>
          <p:cNvSpPr>
            <a:spLocks noGrp="1"/>
          </p:cNvSpPr>
          <p:nvPr>
            <p:ph type="sldNum" sz="quarter" idx="5"/>
          </p:nvPr>
        </p:nvSpPr>
        <p:spPr>
          <a:xfrm>
            <a:off x="3901698" y="9517547"/>
            <a:ext cx="2984871" cy="502754"/>
          </a:xfrm>
          <a:prstGeom prst="rect">
            <a:avLst/>
          </a:prstGeom>
        </p:spPr>
        <p:txBody>
          <a:bodyPr vert="horz" lIns="93177" tIns="46589" rIns="93177" bIns="46589" rtlCol="0" anchor="b"/>
          <a:lstStyle>
            <a:lvl1pPr algn="r">
              <a:defRPr sz="1200"/>
            </a:lvl1pPr>
          </a:lstStyle>
          <a:p>
            <a:fld id="{CFA32C8E-22F2-442B-B067-97B1B3FD3836}" type="slidenum">
              <a:rPr lang="it-IT" smtClean="0"/>
              <a:t>‹N›</a:t>
            </a:fld>
            <a:endParaRPr lang="it-IT"/>
          </a:p>
        </p:txBody>
      </p:sp>
    </p:spTree>
    <p:extLst>
      <p:ext uri="{BB962C8B-B14F-4D97-AF65-F5344CB8AC3E}">
        <p14:creationId xmlns:p14="http://schemas.microsoft.com/office/powerpoint/2010/main" val="500823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4A492A66-3FA1-49D3-8DCC-21DFB9FE63B0}" type="datetime1">
              <a:rPr lang="it-IT" smtClean="0"/>
              <a:t>27/05/2025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42BD086-20CF-4A86-9DD0-13650823724A}" type="slidenum">
              <a:rPr lang="it-IT" smtClean="0"/>
              <a:t>‹N›</a:t>
            </a:fld>
            <a:endParaRPr lang="it-IT"/>
          </a:p>
        </p:txBody>
      </p:sp>
    </p:spTree>
    <p:extLst>
      <p:ext uri="{BB962C8B-B14F-4D97-AF65-F5344CB8AC3E}">
        <p14:creationId xmlns:p14="http://schemas.microsoft.com/office/powerpoint/2010/main" val="2658531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5669AF8-E894-43BE-AB99-906DB353E4F3}" type="datetime1">
              <a:rPr lang="it-IT" smtClean="0"/>
              <a:t>27/05/2025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42BD086-20CF-4A86-9DD0-13650823724A}" type="slidenum">
              <a:rPr lang="it-IT" smtClean="0"/>
              <a:t>‹N›</a:t>
            </a:fld>
            <a:endParaRPr lang="it-IT"/>
          </a:p>
        </p:txBody>
      </p:sp>
    </p:spTree>
    <p:extLst>
      <p:ext uri="{BB962C8B-B14F-4D97-AF65-F5344CB8AC3E}">
        <p14:creationId xmlns:p14="http://schemas.microsoft.com/office/powerpoint/2010/main" val="2246264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7B5D528-A13C-4FB2-922F-6657C9B82898}" type="datetime1">
              <a:rPr lang="it-IT" smtClean="0"/>
              <a:t>27/05/2025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42BD086-20CF-4A86-9DD0-13650823724A}" type="slidenum">
              <a:rPr lang="it-IT" smtClean="0"/>
              <a:t>‹N›</a:t>
            </a:fld>
            <a:endParaRPr lang="it-IT"/>
          </a:p>
        </p:txBody>
      </p:sp>
    </p:spTree>
    <p:extLst>
      <p:ext uri="{BB962C8B-B14F-4D97-AF65-F5344CB8AC3E}">
        <p14:creationId xmlns:p14="http://schemas.microsoft.com/office/powerpoint/2010/main" val="312901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CD6C86C-2BEB-4C57-8C75-4BBFABDD4B44}" type="datetime1">
              <a:rPr lang="it-IT" smtClean="0"/>
              <a:t>27/05/2025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42BD086-20CF-4A86-9DD0-13650823724A}" type="slidenum">
              <a:rPr lang="it-IT" smtClean="0"/>
              <a:t>‹N›</a:t>
            </a:fld>
            <a:endParaRPr lang="it-IT"/>
          </a:p>
        </p:txBody>
      </p:sp>
    </p:spTree>
    <p:extLst>
      <p:ext uri="{BB962C8B-B14F-4D97-AF65-F5344CB8AC3E}">
        <p14:creationId xmlns:p14="http://schemas.microsoft.com/office/powerpoint/2010/main" val="509014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00BE3DBC-1BF2-479F-9FC7-DE4502BB79E0}" type="datetime1">
              <a:rPr lang="it-IT" smtClean="0"/>
              <a:t>27/05/2025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42BD086-20CF-4A86-9DD0-13650823724A}" type="slidenum">
              <a:rPr lang="it-IT" smtClean="0"/>
              <a:t>‹N›</a:t>
            </a:fld>
            <a:endParaRPr lang="it-IT"/>
          </a:p>
        </p:txBody>
      </p:sp>
    </p:spTree>
    <p:extLst>
      <p:ext uri="{BB962C8B-B14F-4D97-AF65-F5344CB8AC3E}">
        <p14:creationId xmlns:p14="http://schemas.microsoft.com/office/powerpoint/2010/main" val="331092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5AB00CCD-7A04-4587-8BD2-7E2635863AF6}" type="datetime1">
              <a:rPr lang="it-IT" smtClean="0"/>
              <a:t>27/05/2025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42BD086-20CF-4A86-9DD0-13650823724A}" type="slidenum">
              <a:rPr lang="it-IT" smtClean="0"/>
              <a:t>‹N›</a:t>
            </a:fld>
            <a:endParaRPr lang="it-IT"/>
          </a:p>
        </p:txBody>
      </p:sp>
    </p:spTree>
    <p:extLst>
      <p:ext uri="{BB962C8B-B14F-4D97-AF65-F5344CB8AC3E}">
        <p14:creationId xmlns:p14="http://schemas.microsoft.com/office/powerpoint/2010/main" val="402895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C32E3150-E25F-44DD-B267-B43319A13F73}" type="datetime1">
              <a:rPr lang="it-IT" smtClean="0"/>
              <a:t>27/05/2025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42BD086-20CF-4A86-9DD0-13650823724A}" type="slidenum">
              <a:rPr lang="it-IT" smtClean="0"/>
              <a:t>‹N›</a:t>
            </a:fld>
            <a:endParaRPr lang="it-IT"/>
          </a:p>
        </p:txBody>
      </p:sp>
    </p:spTree>
    <p:extLst>
      <p:ext uri="{BB962C8B-B14F-4D97-AF65-F5344CB8AC3E}">
        <p14:creationId xmlns:p14="http://schemas.microsoft.com/office/powerpoint/2010/main" val="2164170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95497764-2392-4146-9A23-23CFB38A07BD}" type="datetime1">
              <a:rPr lang="it-IT" smtClean="0"/>
              <a:t>27/05/2025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42BD086-20CF-4A86-9DD0-13650823724A}" type="slidenum">
              <a:rPr lang="it-IT" smtClean="0"/>
              <a:t>‹N›</a:t>
            </a:fld>
            <a:endParaRPr lang="it-IT"/>
          </a:p>
        </p:txBody>
      </p:sp>
    </p:spTree>
    <p:extLst>
      <p:ext uri="{BB962C8B-B14F-4D97-AF65-F5344CB8AC3E}">
        <p14:creationId xmlns:p14="http://schemas.microsoft.com/office/powerpoint/2010/main" val="3538358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44A2DFD-848C-484C-AA90-6DABA084AE28}" type="datetime1">
              <a:rPr lang="it-IT" smtClean="0"/>
              <a:t>27/05/2025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42BD086-20CF-4A86-9DD0-13650823724A}" type="slidenum">
              <a:rPr lang="it-IT" smtClean="0"/>
              <a:t>‹N›</a:t>
            </a:fld>
            <a:endParaRPr lang="it-IT"/>
          </a:p>
        </p:txBody>
      </p:sp>
    </p:spTree>
    <p:extLst>
      <p:ext uri="{BB962C8B-B14F-4D97-AF65-F5344CB8AC3E}">
        <p14:creationId xmlns:p14="http://schemas.microsoft.com/office/powerpoint/2010/main" val="2149102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DCCE3A75-5B74-44D9-8BCE-764B98B15EE3}" type="datetime1">
              <a:rPr lang="it-IT" smtClean="0"/>
              <a:t>27/05/2025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42BD086-20CF-4A86-9DD0-13650823724A}" type="slidenum">
              <a:rPr lang="it-IT" smtClean="0"/>
              <a:t>‹N›</a:t>
            </a:fld>
            <a:endParaRPr lang="it-IT"/>
          </a:p>
        </p:txBody>
      </p:sp>
    </p:spTree>
    <p:extLst>
      <p:ext uri="{BB962C8B-B14F-4D97-AF65-F5344CB8AC3E}">
        <p14:creationId xmlns:p14="http://schemas.microsoft.com/office/powerpoint/2010/main" val="303924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8D46F0D9-5144-4FFF-BC7F-515816ECEB12}" type="datetime1">
              <a:rPr lang="it-IT" smtClean="0"/>
              <a:t>27/05/2025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42BD086-20CF-4A86-9DD0-13650823724A}" type="slidenum">
              <a:rPr lang="it-IT" smtClean="0"/>
              <a:t>‹N›</a:t>
            </a:fld>
            <a:endParaRPr lang="it-IT"/>
          </a:p>
        </p:txBody>
      </p:sp>
    </p:spTree>
    <p:extLst>
      <p:ext uri="{BB962C8B-B14F-4D97-AF65-F5344CB8AC3E}">
        <p14:creationId xmlns:p14="http://schemas.microsoft.com/office/powerpoint/2010/main" val="1493141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1CAA06-FF65-4D0F-B293-E54F9C6627E9}" type="datetime1">
              <a:rPr lang="it-IT" smtClean="0"/>
              <a:t>27/05/2025</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2BD086-20CF-4A86-9DD0-13650823724A}" type="slidenum">
              <a:rPr lang="it-IT" smtClean="0"/>
              <a:t>‹N›</a:t>
            </a:fld>
            <a:endParaRPr lang="it-IT"/>
          </a:p>
        </p:txBody>
      </p:sp>
    </p:spTree>
    <p:extLst>
      <p:ext uri="{BB962C8B-B14F-4D97-AF65-F5344CB8AC3E}">
        <p14:creationId xmlns:p14="http://schemas.microsoft.com/office/powerpoint/2010/main" val="1299247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mailto:massimo.pollifroni@unito.it"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pixabay.com/fr/messagerie-mail-courriel-%C3%A0-157611/"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3998" y="838201"/>
            <a:ext cx="9144001" cy="1686636"/>
          </a:xfrm>
          <a:ln>
            <a:solidFill>
              <a:schemeClr val="tx1"/>
            </a:solidFill>
          </a:ln>
        </p:spPr>
        <p:txBody>
          <a:bodyPr>
            <a:normAutofit fontScale="90000"/>
          </a:bodyPr>
          <a:lstStyle/>
          <a:p>
            <a:r>
              <a:rPr lang="en-US" sz="4000" b="1" dirty="0"/>
              <a:t>32</a:t>
            </a:r>
            <a:r>
              <a:rPr lang="en-US" sz="4000" b="1" baseline="30000" dirty="0"/>
              <a:t>nd</a:t>
            </a:r>
            <a:r>
              <a:rPr lang="en-US" sz="4000" b="1" dirty="0"/>
              <a:t> International Economic Conference of Sibiu  IECS 2025</a:t>
            </a:r>
            <a:br>
              <a:rPr lang="it-IT" sz="3200" b="1" dirty="0"/>
            </a:br>
            <a:r>
              <a:rPr lang="it-IT" sz="2000" b="1" dirty="0"/>
              <a:t>***</a:t>
            </a:r>
            <a:br>
              <a:rPr lang="it-IT" sz="2000" b="1" dirty="0"/>
            </a:br>
            <a:r>
              <a:rPr lang="it-IT" sz="2000" b="1" dirty="0"/>
              <a:t>«Lucian Blaga» </a:t>
            </a:r>
            <a:r>
              <a:rPr lang="en-US" sz="2000" b="1" dirty="0"/>
              <a:t>University of Sibiu (RO)</a:t>
            </a:r>
            <a:r>
              <a:rPr lang="it-IT" sz="2000" b="1" dirty="0"/>
              <a:t> - Sibiu, 30</a:t>
            </a:r>
            <a:r>
              <a:rPr lang="it-IT" sz="2000" b="1" baseline="30000" dirty="0"/>
              <a:t>th</a:t>
            </a:r>
            <a:r>
              <a:rPr lang="it-IT" sz="2000" b="1" dirty="0"/>
              <a:t> May 2025 </a:t>
            </a:r>
          </a:p>
        </p:txBody>
      </p:sp>
      <p:sp>
        <p:nvSpPr>
          <p:cNvPr id="3" name="Sottotitolo 2"/>
          <p:cNvSpPr>
            <a:spLocks noGrp="1"/>
          </p:cNvSpPr>
          <p:nvPr>
            <p:ph type="subTitle" idx="1"/>
          </p:nvPr>
        </p:nvSpPr>
        <p:spPr>
          <a:xfrm>
            <a:off x="1523998" y="2690546"/>
            <a:ext cx="9144000" cy="3020457"/>
          </a:xfrm>
          <a:ln>
            <a:solidFill>
              <a:schemeClr val="tx1"/>
            </a:solidFill>
          </a:ln>
        </p:spPr>
        <p:txBody>
          <a:bodyPr>
            <a:normAutofit fontScale="70000" lnSpcReduction="20000"/>
          </a:bodyPr>
          <a:lstStyle/>
          <a:p>
            <a:endParaRPr lang="en-US" sz="2500" dirty="0"/>
          </a:p>
          <a:p>
            <a:r>
              <a:rPr lang="en-US" sz="2500" dirty="0"/>
              <a:t>***</a:t>
            </a:r>
          </a:p>
          <a:p>
            <a:r>
              <a:rPr lang="en-US" sz="4400" dirty="0"/>
              <a:t>The role of Artificial Intelligence in the reforms of the recruitment processes of researchers and professors in the Higher Education Sector: a theoretical proposal applicable to the Italian Case Study </a:t>
            </a:r>
            <a:endParaRPr lang="it-IT" sz="4400" dirty="0"/>
          </a:p>
          <a:p>
            <a:r>
              <a:rPr lang="it-IT" dirty="0"/>
              <a:t>***</a:t>
            </a:r>
          </a:p>
          <a:p>
            <a:r>
              <a:rPr lang="it-IT" dirty="0"/>
              <a:t>Pollifroni Massimo </a:t>
            </a:r>
            <a:r>
              <a:rPr lang="it-IT" i="1" dirty="0"/>
              <a:t>et al</a:t>
            </a:r>
            <a:r>
              <a:rPr lang="it-IT" dirty="0"/>
              <a:t>.; 2025</a:t>
            </a:r>
          </a:p>
          <a:p>
            <a:endParaRPr lang="it-IT" dirty="0"/>
          </a:p>
          <a:p>
            <a:endParaRPr lang="it-IT" dirty="0"/>
          </a:p>
        </p:txBody>
      </p:sp>
      <p:sp>
        <p:nvSpPr>
          <p:cNvPr id="4" name="Segnaposto numero diapositiva 3"/>
          <p:cNvSpPr>
            <a:spLocks noGrp="1"/>
          </p:cNvSpPr>
          <p:nvPr>
            <p:ph type="sldNum" sz="quarter" idx="12"/>
          </p:nvPr>
        </p:nvSpPr>
        <p:spPr>
          <a:xfrm>
            <a:off x="4724400" y="6194425"/>
            <a:ext cx="2743200" cy="365125"/>
          </a:xfrm>
        </p:spPr>
        <p:txBody>
          <a:bodyPr/>
          <a:lstStyle/>
          <a:p>
            <a:pPr algn="ctr"/>
            <a:fld id="{742BD086-20CF-4A86-9DD0-13650823724A}" type="slidenum">
              <a:rPr lang="it-IT" smtClean="0"/>
              <a:pPr algn="ctr"/>
              <a:t>1</a:t>
            </a:fld>
            <a:endParaRPr lang="it-IT" dirty="0"/>
          </a:p>
        </p:txBody>
      </p:sp>
      <p:pic>
        <p:nvPicPr>
          <p:cNvPr id="5" name="Immagine 4">
            <a:extLst>
              <a:ext uri="{FF2B5EF4-FFF2-40B4-BE49-F238E27FC236}">
                <a16:creationId xmlns:a16="http://schemas.microsoft.com/office/drawing/2014/main" id="{B52FB1CD-19C7-7A3A-A675-E7B3CD803033}"/>
              </a:ext>
            </a:extLst>
          </p:cNvPr>
          <p:cNvPicPr>
            <a:picLocks noChangeAspect="1"/>
          </p:cNvPicPr>
          <p:nvPr/>
        </p:nvPicPr>
        <p:blipFill>
          <a:blip r:embed="rId2"/>
          <a:stretch>
            <a:fillRect/>
          </a:stretch>
        </p:blipFill>
        <p:spPr>
          <a:xfrm>
            <a:off x="4493302" y="0"/>
            <a:ext cx="3505200" cy="838200"/>
          </a:xfrm>
          <a:prstGeom prst="rect">
            <a:avLst/>
          </a:prstGeom>
        </p:spPr>
      </p:pic>
    </p:spTree>
    <p:extLst>
      <p:ext uri="{BB962C8B-B14F-4D97-AF65-F5344CB8AC3E}">
        <p14:creationId xmlns:p14="http://schemas.microsoft.com/office/powerpoint/2010/main" val="3137254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1E9C72-7906-BD73-0F63-E03866638A7D}"/>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A3DDD6B-3DF2-7E33-8567-FA0B6A69425B}"/>
              </a:ext>
            </a:extLst>
          </p:cNvPr>
          <p:cNvSpPr>
            <a:spLocks noGrp="1"/>
          </p:cNvSpPr>
          <p:nvPr>
            <p:ph type="ctrTitle"/>
          </p:nvPr>
        </p:nvSpPr>
        <p:spPr>
          <a:xfrm>
            <a:off x="213448" y="838200"/>
            <a:ext cx="11765102" cy="458338"/>
          </a:xfrm>
          <a:ln>
            <a:solidFill>
              <a:schemeClr val="tx1"/>
            </a:solidFill>
          </a:ln>
        </p:spPr>
        <p:txBody>
          <a:bodyPr anchor="t" anchorCtr="0">
            <a:noAutofit/>
          </a:bodyPr>
          <a:lstStyle/>
          <a:p>
            <a:pPr algn="just"/>
            <a:r>
              <a:rPr lang="en-GB" sz="2800" b="1" dirty="0">
                <a:solidFill>
                  <a:prstClr val="black"/>
                </a:solidFill>
                <a:latin typeface="Aptos Display" panose="02110004020202020204"/>
              </a:rPr>
              <a:t>HES recruitment path: discussion on the current model</a:t>
            </a:r>
            <a:br>
              <a:rPr lang="en-GB" sz="2800" b="1" dirty="0">
                <a:solidFill>
                  <a:prstClr val="black"/>
                </a:solidFill>
                <a:latin typeface="Aptos Display" panose="02110004020202020204"/>
              </a:rPr>
            </a:br>
            <a:endParaRPr lang="it-IT" sz="2400" dirty="0"/>
          </a:p>
        </p:txBody>
      </p:sp>
      <p:sp>
        <p:nvSpPr>
          <p:cNvPr id="4" name="Segnaposto numero diapositiva 3">
            <a:extLst>
              <a:ext uri="{FF2B5EF4-FFF2-40B4-BE49-F238E27FC236}">
                <a16:creationId xmlns:a16="http://schemas.microsoft.com/office/drawing/2014/main" id="{2D2EC5BF-2532-9738-4387-63B58BEAB311}"/>
              </a:ext>
            </a:extLst>
          </p:cNvPr>
          <p:cNvSpPr>
            <a:spLocks noGrp="1"/>
          </p:cNvSpPr>
          <p:nvPr>
            <p:ph type="sldNum" sz="quarter" idx="12"/>
          </p:nvPr>
        </p:nvSpPr>
        <p:spPr>
          <a:xfrm>
            <a:off x="4724400" y="6194425"/>
            <a:ext cx="2743200" cy="365125"/>
          </a:xfrm>
        </p:spPr>
        <p:txBody>
          <a:bodyPr/>
          <a:lstStyle/>
          <a:p>
            <a:pPr algn="ctr"/>
            <a:fld id="{742BD086-20CF-4A86-9DD0-13650823724A}" type="slidenum">
              <a:rPr lang="it-IT" smtClean="0"/>
              <a:pPr algn="ctr"/>
              <a:t>10</a:t>
            </a:fld>
            <a:endParaRPr lang="it-IT" dirty="0"/>
          </a:p>
        </p:txBody>
      </p:sp>
      <p:pic>
        <p:nvPicPr>
          <p:cNvPr id="5" name="Immagine 4">
            <a:extLst>
              <a:ext uri="{FF2B5EF4-FFF2-40B4-BE49-F238E27FC236}">
                <a16:creationId xmlns:a16="http://schemas.microsoft.com/office/drawing/2014/main" id="{4F10FE09-98D1-30C8-C0FA-9FCF073D1DE7}"/>
              </a:ext>
            </a:extLst>
          </p:cNvPr>
          <p:cNvPicPr>
            <a:picLocks noChangeAspect="1"/>
          </p:cNvPicPr>
          <p:nvPr/>
        </p:nvPicPr>
        <p:blipFill>
          <a:blip r:embed="rId2"/>
          <a:stretch>
            <a:fillRect/>
          </a:stretch>
        </p:blipFill>
        <p:spPr>
          <a:xfrm>
            <a:off x="4493302" y="0"/>
            <a:ext cx="3505200" cy="838200"/>
          </a:xfrm>
          <a:prstGeom prst="rect">
            <a:avLst/>
          </a:prstGeom>
        </p:spPr>
      </p:pic>
      <p:pic>
        <p:nvPicPr>
          <p:cNvPr id="8" name="Immagine 7">
            <a:extLst>
              <a:ext uri="{FF2B5EF4-FFF2-40B4-BE49-F238E27FC236}">
                <a16:creationId xmlns:a16="http://schemas.microsoft.com/office/drawing/2014/main" id="{93947B35-4A24-7051-4C7A-2241DE18793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3448" y="1676400"/>
            <a:ext cx="11765103" cy="1960964"/>
          </a:xfrm>
          <a:prstGeom prst="rect">
            <a:avLst/>
          </a:prstGeom>
          <a:noFill/>
          <a:ln>
            <a:noFill/>
          </a:ln>
        </p:spPr>
      </p:pic>
      <p:sp>
        <p:nvSpPr>
          <p:cNvPr id="9" name="Sottotitolo 2">
            <a:extLst>
              <a:ext uri="{FF2B5EF4-FFF2-40B4-BE49-F238E27FC236}">
                <a16:creationId xmlns:a16="http://schemas.microsoft.com/office/drawing/2014/main" id="{A24D2D0F-E039-EE6B-B296-E048A2FF6BF0}"/>
              </a:ext>
            </a:extLst>
          </p:cNvPr>
          <p:cNvSpPr>
            <a:spLocks noGrp="1"/>
          </p:cNvSpPr>
          <p:nvPr>
            <p:ph type="subTitle" idx="1"/>
          </p:nvPr>
        </p:nvSpPr>
        <p:spPr>
          <a:xfrm>
            <a:off x="213448" y="4094328"/>
            <a:ext cx="11765102" cy="2465221"/>
          </a:xfrm>
          <a:ln>
            <a:solidFill>
              <a:schemeClr val="tx1"/>
            </a:solidFill>
          </a:ln>
        </p:spPr>
        <p:txBody>
          <a:bodyPr>
            <a:normAutofit fontScale="70000" lnSpcReduction="20000"/>
          </a:bodyPr>
          <a:lstStyle/>
          <a:p>
            <a:pPr algn="just"/>
            <a:r>
              <a:rPr lang="en-GB" sz="3600" dirty="0"/>
              <a:t>The following average data emerge from the table (years: 2018, 2021 and 2023):</a:t>
            </a:r>
          </a:p>
          <a:p>
            <a:pPr marL="571500" indent="-571500" algn="just">
              <a:buFont typeface="Arial" panose="020B0604020202020204" pitchFamily="34" charset="0"/>
              <a:buChar char="•"/>
            </a:pPr>
            <a:r>
              <a:rPr lang="en-GB" sz="3600" dirty="0"/>
              <a:t>the ratio of winners to candidates for the NSC is 56,71%;</a:t>
            </a:r>
          </a:p>
          <a:p>
            <a:pPr marL="571500" indent="-571500" algn="just">
              <a:buFont typeface="Arial" panose="020B0604020202020204" pitchFamily="34" charset="0"/>
              <a:buChar char="•"/>
            </a:pPr>
            <a:r>
              <a:rPr lang="en-GB" sz="3600" dirty="0"/>
              <a:t>the ratio between winners at local Competitions and winners at the NSC is 16,48%;</a:t>
            </a:r>
          </a:p>
          <a:p>
            <a:pPr marL="571500" indent="-571500" algn="just">
              <a:buFont typeface="Arial" panose="020B0604020202020204" pitchFamily="34" charset="0"/>
              <a:buChar char="•"/>
            </a:pPr>
            <a:r>
              <a:rPr lang="en-GB" sz="3600" dirty="0"/>
              <a:t>the ratio between winners at local Competitions and candidates at the NSC is 9,34%;</a:t>
            </a:r>
          </a:p>
          <a:p>
            <a:pPr marL="571500" indent="-571500" algn="just">
              <a:buFont typeface="Arial" panose="020B0604020202020204" pitchFamily="34" charset="0"/>
              <a:buChar char="•"/>
            </a:pPr>
            <a:r>
              <a:rPr lang="en-GB" sz="3600" dirty="0"/>
              <a:t>although female candidates for the NSC are fewer than male candidates, female performance is found to be better than male performance.</a:t>
            </a:r>
          </a:p>
        </p:txBody>
      </p:sp>
    </p:spTree>
    <p:extLst>
      <p:ext uri="{BB962C8B-B14F-4D97-AF65-F5344CB8AC3E}">
        <p14:creationId xmlns:p14="http://schemas.microsoft.com/office/powerpoint/2010/main" val="367961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29D60F-5F50-897F-4719-9D6126A3C141}"/>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E07D2A39-B429-3228-F208-CD52E541B437}"/>
              </a:ext>
            </a:extLst>
          </p:cNvPr>
          <p:cNvSpPr>
            <a:spLocks noGrp="1"/>
          </p:cNvSpPr>
          <p:nvPr>
            <p:ph type="ctrTitle"/>
          </p:nvPr>
        </p:nvSpPr>
        <p:spPr>
          <a:xfrm>
            <a:off x="1523998" y="838200"/>
            <a:ext cx="9144001" cy="608463"/>
          </a:xfrm>
          <a:ln>
            <a:solidFill>
              <a:schemeClr val="tx1"/>
            </a:solidFill>
          </a:ln>
        </p:spPr>
        <p:txBody>
          <a:bodyPr anchor="t" anchorCtr="0">
            <a:noAutofit/>
          </a:bodyPr>
          <a:lstStyle/>
          <a:p>
            <a:r>
              <a:rPr lang="en-GB" sz="2800" b="1" dirty="0">
                <a:solidFill>
                  <a:prstClr val="black"/>
                </a:solidFill>
                <a:latin typeface="Aptos Display" panose="02110004020202020204"/>
              </a:rPr>
              <a:t>HES recruitment path: discussion on the current model</a:t>
            </a:r>
            <a:endParaRPr lang="it-IT" sz="2800" dirty="0"/>
          </a:p>
        </p:txBody>
      </p:sp>
      <p:sp>
        <p:nvSpPr>
          <p:cNvPr id="4" name="Segnaposto numero diapositiva 3">
            <a:extLst>
              <a:ext uri="{FF2B5EF4-FFF2-40B4-BE49-F238E27FC236}">
                <a16:creationId xmlns:a16="http://schemas.microsoft.com/office/drawing/2014/main" id="{192E014A-59B6-53AC-7814-0DE3B09A1EDA}"/>
              </a:ext>
            </a:extLst>
          </p:cNvPr>
          <p:cNvSpPr>
            <a:spLocks noGrp="1"/>
          </p:cNvSpPr>
          <p:nvPr>
            <p:ph type="sldNum" sz="quarter" idx="12"/>
          </p:nvPr>
        </p:nvSpPr>
        <p:spPr>
          <a:xfrm>
            <a:off x="4724400" y="6194425"/>
            <a:ext cx="2743200" cy="365125"/>
          </a:xfrm>
        </p:spPr>
        <p:txBody>
          <a:bodyPr/>
          <a:lstStyle/>
          <a:p>
            <a:pPr algn="ctr"/>
            <a:fld id="{742BD086-20CF-4A86-9DD0-13650823724A}" type="slidenum">
              <a:rPr lang="it-IT" smtClean="0"/>
              <a:pPr algn="ctr"/>
              <a:t>11</a:t>
            </a:fld>
            <a:endParaRPr lang="it-IT" dirty="0"/>
          </a:p>
        </p:txBody>
      </p:sp>
      <p:pic>
        <p:nvPicPr>
          <p:cNvPr id="5" name="Immagine 4">
            <a:extLst>
              <a:ext uri="{FF2B5EF4-FFF2-40B4-BE49-F238E27FC236}">
                <a16:creationId xmlns:a16="http://schemas.microsoft.com/office/drawing/2014/main" id="{7954C68E-49FE-9705-C2F9-F35A1336A7A7}"/>
              </a:ext>
            </a:extLst>
          </p:cNvPr>
          <p:cNvPicPr>
            <a:picLocks noChangeAspect="1"/>
          </p:cNvPicPr>
          <p:nvPr/>
        </p:nvPicPr>
        <p:blipFill>
          <a:blip r:embed="rId2"/>
          <a:stretch>
            <a:fillRect/>
          </a:stretch>
        </p:blipFill>
        <p:spPr>
          <a:xfrm>
            <a:off x="4493302" y="0"/>
            <a:ext cx="3505200" cy="838200"/>
          </a:xfrm>
          <a:prstGeom prst="rect">
            <a:avLst/>
          </a:prstGeom>
        </p:spPr>
      </p:pic>
      <p:sp>
        <p:nvSpPr>
          <p:cNvPr id="9" name="Sottotitolo 2">
            <a:extLst>
              <a:ext uri="{FF2B5EF4-FFF2-40B4-BE49-F238E27FC236}">
                <a16:creationId xmlns:a16="http://schemas.microsoft.com/office/drawing/2014/main" id="{ABD43480-5A33-A838-6BFE-7B4A39C21DD7}"/>
              </a:ext>
            </a:extLst>
          </p:cNvPr>
          <p:cNvSpPr>
            <a:spLocks noGrp="1"/>
          </p:cNvSpPr>
          <p:nvPr>
            <p:ph type="subTitle" idx="1"/>
          </p:nvPr>
        </p:nvSpPr>
        <p:spPr>
          <a:xfrm>
            <a:off x="213448" y="1676400"/>
            <a:ext cx="11765102" cy="4883150"/>
          </a:xfrm>
          <a:ln>
            <a:solidFill>
              <a:schemeClr val="tx1"/>
            </a:solidFill>
          </a:ln>
        </p:spPr>
        <p:txBody>
          <a:bodyPr>
            <a:normAutofit fontScale="85000" lnSpcReduction="20000"/>
          </a:bodyPr>
          <a:lstStyle/>
          <a:p>
            <a:pPr algn="just"/>
            <a:r>
              <a:rPr lang="en-GB" sz="3600" dirty="0"/>
              <a:t>From what has been exposed, it emerges that the system has difficulty absorbing the NSQ winners and only 9 out of 100 NSQ candidates become professor (Full professor or Associate professor).</a:t>
            </a:r>
          </a:p>
          <a:p>
            <a:pPr algn="just"/>
            <a:r>
              <a:rPr lang="en-GB" sz="3600" dirty="0"/>
              <a:t>This consideration is the basis for extending the validity of the NSC from 6 to 12 years, as previously reported and the difficulty absorbing the NSQ winners will gradually make local Competitions more crowded, with the increasing risk of administrative appeals.</a:t>
            </a:r>
          </a:p>
          <a:p>
            <a:pPr algn="just"/>
            <a:r>
              <a:rPr lang="en-GB" sz="3600" dirty="0"/>
              <a:t>Finally, it is important to point out that these extensions of the times for entering service in the various academic qualifications inevitably lead to an increase in the average age of the personnel in service (see Table 2) and “(…) </a:t>
            </a:r>
            <a:r>
              <a:rPr lang="en-GB" sz="3600" i="1" dirty="0"/>
              <a:t>in the analysis of the distribution by age group, Italy is also the only one of the main European countries in which the majority of university professors are at least 50 years old </a:t>
            </a:r>
            <a:r>
              <a:rPr lang="en-GB" sz="3600" dirty="0"/>
              <a:t>(…)” (ANVUR, 2023)</a:t>
            </a:r>
          </a:p>
        </p:txBody>
      </p:sp>
    </p:spTree>
    <p:extLst>
      <p:ext uri="{BB962C8B-B14F-4D97-AF65-F5344CB8AC3E}">
        <p14:creationId xmlns:p14="http://schemas.microsoft.com/office/powerpoint/2010/main" val="1387105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1022B5-57A5-444F-761A-62D65A4A7F20}"/>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193A590C-EF2A-AD7A-0E82-8BB0978420CD}"/>
              </a:ext>
            </a:extLst>
          </p:cNvPr>
          <p:cNvSpPr>
            <a:spLocks noGrp="1"/>
          </p:cNvSpPr>
          <p:nvPr>
            <p:ph type="ctrTitle"/>
          </p:nvPr>
        </p:nvSpPr>
        <p:spPr>
          <a:xfrm>
            <a:off x="335229" y="838199"/>
            <a:ext cx="11521537" cy="526577"/>
          </a:xfrm>
          <a:ln>
            <a:solidFill>
              <a:schemeClr val="tx1"/>
            </a:solidFill>
          </a:ln>
        </p:spPr>
        <p:txBody>
          <a:bodyPr anchor="t" anchorCtr="0">
            <a:noAutofit/>
          </a:bodyPr>
          <a:lstStyle/>
          <a:p>
            <a:pPr algn="just"/>
            <a:r>
              <a:rPr lang="en-GB" sz="2800" b="1" dirty="0">
                <a:solidFill>
                  <a:prstClr val="black"/>
                </a:solidFill>
                <a:latin typeface="Aptos Display" panose="02110004020202020204"/>
              </a:rPr>
              <a:t>HES recruitment path: discussion on the current model</a:t>
            </a:r>
            <a:br>
              <a:rPr lang="en-GB" sz="2800" b="1" dirty="0">
                <a:solidFill>
                  <a:prstClr val="black"/>
                </a:solidFill>
                <a:latin typeface="Aptos Display" panose="02110004020202020204"/>
              </a:rPr>
            </a:br>
            <a:endParaRPr lang="it-IT" sz="2400" dirty="0"/>
          </a:p>
        </p:txBody>
      </p:sp>
      <p:sp>
        <p:nvSpPr>
          <p:cNvPr id="4" name="Segnaposto numero diapositiva 3">
            <a:extLst>
              <a:ext uri="{FF2B5EF4-FFF2-40B4-BE49-F238E27FC236}">
                <a16:creationId xmlns:a16="http://schemas.microsoft.com/office/drawing/2014/main" id="{D13A4CF5-DF43-E5FD-D7E6-D41283A6E5BB}"/>
              </a:ext>
            </a:extLst>
          </p:cNvPr>
          <p:cNvSpPr>
            <a:spLocks noGrp="1"/>
          </p:cNvSpPr>
          <p:nvPr>
            <p:ph type="sldNum" sz="quarter" idx="12"/>
          </p:nvPr>
        </p:nvSpPr>
        <p:spPr>
          <a:xfrm>
            <a:off x="4724400" y="6194425"/>
            <a:ext cx="2743200" cy="365125"/>
          </a:xfrm>
        </p:spPr>
        <p:txBody>
          <a:bodyPr/>
          <a:lstStyle/>
          <a:p>
            <a:pPr algn="ctr"/>
            <a:fld id="{742BD086-20CF-4A86-9DD0-13650823724A}" type="slidenum">
              <a:rPr lang="it-IT" smtClean="0"/>
              <a:pPr algn="ctr"/>
              <a:t>12</a:t>
            </a:fld>
            <a:endParaRPr lang="it-IT" dirty="0"/>
          </a:p>
        </p:txBody>
      </p:sp>
      <p:pic>
        <p:nvPicPr>
          <p:cNvPr id="5" name="Immagine 4">
            <a:extLst>
              <a:ext uri="{FF2B5EF4-FFF2-40B4-BE49-F238E27FC236}">
                <a16:creationId xmlns:a16="http://schemas.microsoft.com/office/drawing/2014/main" id="{494289AC-FCBF-CF8D-0F0C-B830B406390D}"/>
              </a:ext>
            </a:extLst>
          </p:cNvPr>
          <p:cNvPicPr>
            <a:picLocks noChangeAspect="1"/>
          </p:cNvPicPr>
          <p:nvPr/>
        </p:nvPicPr>
        <p:blipFill>
          <a:blip r:embed="rId2"/>
          <a:stretch>
            <a:fillRect/>
          </a:stretch>
        </p:blipFill>
        <p:spPr>
          <a:xfrm>
            <a:off x="4493302" y="0"/>
            <a:ext cx="3505200" cy="838200"/>
          </a:xfrm>
          <a:prstGeom prst="rect">
            <a:avLst/>
          </a:prstGeom>
        </p:spPr>
      </p:pic>
      <p:pic>
        <p:nvPicPr>
          <p:cNvPr id="3" name="Immagine 2">
            <a:extLst>
              <a:ext uri="{FF2B5EF4-FFF2-40B4-BE49-F238E27FC236}">
                <a16:creationId xmlns:a16="http://schemas.microsoft.com/office/drawing/2014/main" id="{E4A50F66-E724-AEDE-06B0-3E790DEEBC3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5229" y="1637732"/>
            <a:ext cx="11521538" cy="4556694"/>
          </a:xfrm>
          <a:prstGeom prst="rect">
            <a:avLst/>
          </a:prstGeom>
          <a:noFill/>
          <a:ln>
            <a:noFill/>
          </a:ln>
        </p:spPr>
      </p:pic>
    </p:spTree>
    <p:extLst>
      <p:ext uri="{BB962C8B-B14F-4D97-AF65-F5344CB8AC3E}">
        <p14:creationId xmlns:p14="http://schemas.microsoft.com/office/powerpoint/2010/main" val="1335795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629DAC-6A07-2C92-E9E3-B992480C0C5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963544F6-F984-0183-5CF4-C892348C3E8D}"/>
              </a:ext>
            </a:extLst>
          </p:cNvPr>
          <p:cNvSpPr>
            <a:spLocks noGrp="1"/>
          </p:cNvSpPr>
          <p:nvPr>
            <p:ph type="ctrTitle"/>
          </p:nvPr>
        </p:nvSpPr>
        <p:spPr>
          <a:xfrm>
            <a:off x="1523998" y="838200"/>
            <a:ext cx="9144001" cy="608463"/>
          </a:xfrm>
          <a:ln>
            <a:solidFill>
              <a:schemeClr val="tx1"/>
            </a:solidFill>
          </a:ln>
        </p:spPr>
        <p:txBody>
          <a:bodyPr anchor="t" anchorCtr="0">
            <a:noAutofit/>
          </a:bodyPr>
          <a:lstStyle/>
          <a:p>
            <a:r>
              <a:rPr lang="en-GB" sz="2800" b="1" dirty="0">
                <a:solidFill>
                  <a:prstClr val="black"/>
                </a:solidFill>
                <a:latin typeface="Aptos Display" panose="02110004020202020204"/>
              </a:rPr>
              <a:t>HES recruitment path: discussion on the current model</a:t>
            </a:r>
            <a:endParaRPr lang="it-IT" sz="2800" dirty="0"/>
          </a:p>
        </p:txBody>
      </p:sp>
      <p:sp>
        <p:nvSpPr>
          <p:cNvPr id="3" name="Sottotitolo 2">
            <a:extLst>
              <a:ext uri="{FF2B5EF4-FFF2-40B4-BE49-F238E27FC236}">
                <a16:creationId xmlns:a16="http://schemas.microsoft.com/office/drawing/2014/main" id="{F686BD79-8B48-47BB-01C3-519A5BA862C1}"/>
              </a:ext>
            </a:extLst>
          </p:cNvPr>
          <p:cNvSpPr>
            <a:spLocks noGrp="1"/>
          </p:cNvSpPr>
          <p:nvPr>
            <p:ph type="subTitle" idx="1"/>
          </p:nvPr>
        </p:nvSpPr>
        <p:spPr>
          <a:xfrm>
            <a:off x="1523998" y="1569494"/>
            <a:ext cx="9144000" cy="5158852"/>
          </a:xfrm>
          <a:ln>
            <a:solidFill>
              <a:schemeClr val="tx1"/>
            </a:solidFill>
          </a:ln>
        </p:spPr>
        <p:txBody>
          <a:bodyPr>
            <a:normAutofit fontScale="92500" lnSpcReduction="20000"/>
          </a:bodyPr>
          <a:lstStyle/>
          <a:p>
            <a:pPr algn="just"/>
            <a:r>
              <a:rPr lang="en-GB" sz="2500" b="1" dirty="0"/>
              <a:t>However, the current model of recruitment in the HES has nevertheless provided, with the NSQ, greater objectivity of judgment on the evaluation of candidates at a national level.</a:t>
            </a:r>
          </a:p>
          <a:p>
            <a:pPr algn="just"/>
            <a:r>
              <a:rPr lang="en-GB" sz="2500" b="1" dirty="0"/>
              <a:t>The greatest critical issues are present, however, in local competitions, where:</a:t>
            </a:r>
          </a:p>
          <a:p>
            <a:pPr marL="342900" indent="-342900" algn="just">
              <a:buFont typeface="Arial" panose="020B0604020202020204" pitchFamily="34" charset="0"/>
              <a:buChar char="•"/>
            </a:pPr>
            <a:r>
              <a:rPr lang="en-GB" sz="2500" dirty="0"/>
              <a:t>The number of candidates increases and therefore the risk of litigation increases (administrative appeals, recusals of commissions, etc.);</a:t>
            </a:r>
          </a:p>
          <a:p>
            <a:pPr marL="342900" indent="-342900" algn="just">
              <a:buFont typeface="Arial" panose="020B0604020202020204" pitchFamily="34" charset="0"/>
              <a:buChar char="•"/>
            </a:pPr>
            <a:r>
              <a:rPr lang="en-GB" sz="2500" dirty="0"/>
              <a:t>At a local level, the risk of conflict of interest between candidates and evaluator commissioners is higher;</a:t>
            </a:r>
          </a:p>
          <a:p>
            <a:pPr marL="342900" indent="-342900" algn="just">
              <a:buFont typeface="Arial" panose="020B0604020202020204" pitchFamily="34" charset="0"/>
              <a:buChar char="•"/>
            </a:pPr>
            <a:r>
              <a:rPr lang="en-GB" sz="2500" dirty="0"/>
              <a:t>The regulations for local competitions have allowed, on some occasions, the introduction of evaluation criteria that have transformed the local competition into a "tailor-made suit" to privilege some candidates at the expense of others;</a:t>
            </a:r>
          </a:p>
          <a:p>
            <a:pPr marL="342900" indent="-342900" algn="just">
              <a:buFont typeface="Arial" panose="020B0604020202020204" pitchFamily="34" charset="0"/>
              <a:buChar char="•"/>
            </a:pPr>
            <a:r>
              <a:rPr lang="en-GB" sz="2500" dirty="0"/>
              <a:t>Finally, the main (unwritten) criteria of local academic selection have been those of self-referentiality and "belonging" and not those of meritocracy and inclusiveness.</a:t>
            </a:r>
            <a:endParaRPr lang="en-US" sz="2500" dirty="0"/>
          </a:p>
        </p:txBody>
      </p:sp>
      <p:sp>
        <p:nvSpPr>
          <p:cNvPr id="4" name="Segnaposto numero diapositiva 3">
            <a:extLst>
              <a:ext uri="{FF2B5EF4-FFF2-40B4-BE49-F238E27FC236}">
                <a16:creationId xmlns:a16="http://schemas.microsoft.com/office/drawing/2014/main" id="{9C2CC70A-9E49-351E-BBF0-8C31990794CB}"/>
              </a:ext>
            </a:extLst>
          </p:cNvPr>
          <p:cNvSpPr>
            <a:spLocks noGrp="1"/>
          </p:cNvSpPr>
          <p:nvPr>
            <p:ph type="sldNum" sz="quarter" idx="12"/>
          </p:nvPr>
        </p:nvSpPr>
        <p:spPr>
          <a:xfrm>
            <a:off x="4724400" y="6194425"/>
            <a:ext cx="2743200" cy="365125"/>
          </a:xfrm>
        </p:spPr>
        <p:txBody>
          <a:bodyPr/>
          <a:lstStyle/>
          <a:p>
            <a:pPr algn="ctr"/>
            <a:fld id="{742BD086-20CF-4A86-9DD0-13650823724A}" type="slidenum">
              <a:rPr lang="it-IT" smtClean="0"/>
              <a:pPr algn="ctr"/>
              <a:t>13</a:t>
            </a:fld>
            <a:endParaRPr lang="it-IT" dirty="0"/>
          </a:p>
        </p:txBody>
      </p:sp>
      <p:pic>
        <p:nvPicPr>
          <p:cNvPr id="5" name="Immagine 4">
            <a:extLst>
              <a:ext uri="{FF2B5EF4-FFF2-40B4-BE49-F238E27FC236}">
                <a16:creationId xmlns:a16="http://schemas.microsoft.com/office/drawing/2014/main" id="{58F847DC-D489-AA19-FBFB-8A7B323FA60A}"/>
              </a:ext>
            </a:extLst>
          </p:cNvPr>
          <p:cNvPicPr>
            <a:picLocks noChangeAspect="1"/>
          </p:cNvPicPr>
          <p:nvPr/>
        </p:nvPicPr>
        <p:blipFill>
          <a:blip r:embed="rId2"/>
          <a:stretch>
            <a:fillRect/>
          </a:stretch>
        </p:blipFill>
        <p:spPr>
          <a:xfrm>
            <a:off x="4493302" y="0"/>
            <a:ext cx="3505200" cy="838200"/>
          </a:xfrm>
          <a:prstGeom prst="rect">
            <a:avLst/>
          </a:prstGeom>
        </p:spPr>
      </p:pic>
    </p:spTree>
    <p:extLst>
      <p:ext uri="{BB962C8B-B14F-4D97-AF65-F5344CB8AC3E}">
        <p14:creationId xmlns:p14="http://schemas.microsoft.com/office/powerpoint/2010/main" val="33074462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580E7E-4B1A-EAA9-ACC9-6D8F096FDCD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B8AF51C-075E-F73F-C0DF-61096F8584AD}"/>
              </a:ext>
            </a:extLst>
          </p:cNvPr>
          <p:cNvSpPr>
            <a:spLocks noGrp="1"/>
          </p:cNvSpPr>
          <p:nvPr>
            <p:ph type="ctrTitle"/>
          </p:nvPr>
        </p:nvSpPr>
        <p:spPr>
          <a:xfrm>
            <a:off x="1523998" y="866082"/>
            <a:ext cx="9144001" cy="722746"/>
          </a:xfrm>
          <a:ln>
            <a:solidFill>
              <a:schemeClr val="tx1"/>
            </a:solidFill>
          </a:ln>
        </p:spPr>
        <p:txBody>
          <a:bodyPr anchor="t" anchorCtr="0">
            <a:normAutofit fontScale="90000"/>
          </a:bodyPr>
          <a:lstStyle/>
          <a:p>
            <a:r>
              <a:rPr lang="en-GB" sz="4000" b="1" dirty="0">
                <a:solidFill>
                  <a:prstClr val="black"/>
                </a:solidFill>
                <a:latin typeface="Aptos Display" panose="02110004020202020204"/>
              </a:rPr>
              <a:t>HES recruitment path: the theoretical model</a:t>
            </a:r>
            <a:endParaRPr lang="it-IT" sz="2000" dirty="0"/>
          </a:p>
        </p:txBody>
      </p:sp>
      <p:sp>
        <p:nvSpPr>
          <p:cNvPr id="3" name="Sottotitolo 2">
            <a:extLst>
              <a:ext uri="{FF2B5EF4-FFF2-40B4-BE49-F238E27FC236}">
                <a16:creationId xmlns:a16="http://schemas.microsoft.com/office/drawing/2014/main" id="{B32FACC0-D8D5-F769-F3E7-9D2B5A666A38}"/>
              </a:ext>
            </a:extLst>
          </p:cNvPr>
          <p:cNvSpPr>
            <a:spLocks noGrp="1"/>
          </p:cNvSpPr>
          <p:nvPr>
            <p:ph type="subTitle" idx="1"/>
          </p:nvPr>
        </p:nvSpPr>
        <p:spPr>
          <a:xfrm>
            <a:off x="1523998" y="1695805"/>
            <a:ext cx="9144000" cy="4694830"/>
          </a:xfrm>
          <a:ln>
            <a:solidFill>
              <a:schemeClr val="tx1"/>
            </a:solidFill>
          </a:ln>
        </p:spPr>
        <p:txBody>
          <a:bodyPr>
            <a:normAutofit/>
          </a:bodyPr>
          <a:lstStyle/>
          <a:p>
            <a:pPr algn="just"/>
            <a:r>
              <a:rPr lang="en-GB" sz="2500" dirty="0"/>
              <a:t>To overcome the critical issues of the current model, the theoretical one proposed in the document introduces a series of innovations, including:</a:t>
            </a:r>
          </a:p>
          <a:p>
            <a:pPr marL="342900" indent="-342900" algn="just">
              <a:buFont typeface="Arial" panose="020B0604020202020204" pitchFamily="34" charset="0"/>
              <a:buChar char="•"/>
            </a:pPr>
            <a:r>
              <a:rPr lang="en-GB" sz="2500" dirty="0"/>
              <a:t>the abolition of local competitions;</a:t>
            </a:r>
          </a:p>
          <a:p>
            <a:pPr marL="342900" indent="-342900" algn="just">
              <a:buFont typeface="Arial" panose="020B0604020202020204" pitchFamily="34" charset="0"/>
              <a:buChar char="•"/>
            </a:pPr>
            <a:r>
              <a:rPr lang="en-GB" sz="2500" dirty="0"/>
              <a:t>the transformation of the </a:t>
            </a:r>
            <a:r>
              <a:rPr lang="en-GB" sz="2500" b="1" dirty="0"/>
              <a:t>NSQ</a:t>
            </a:r>
            <a:r>
              <a:rPr lang="en-GB" sz="2500" dirty="0"/>
              <a:t> (National Scientific Qualification, a non-comparative procedure for the evaluation of research, dedicated to aspiring AP and FP) into the </a:t>
            </a:r>
            <a:r>
              <a:rPr lang="en-GB" sz="2500" b="1" dirty="0"/>
              <a:t>NRPHE</a:t>
            </a:r>
            <a:r>
              <a:rPr lang="en-GB" sz="2500" dirty="0"/>
              <a:t> (National Procedure for Recruitment in Higher Education, a comparative procedure for the evaluation of research, teaching, institutional and third mission activities, dedicated to aspiring R, AP and FP);</a:t>
            </a:r>
          </a:p>
          <a:p>
            <a:pPr marL="342900" indent="-342900" algn="just">
              <a:buFont typeface="Arial" panose="020B0604020202020204" pitchFamily="34" charset="0"/>
              <a:buChar char="•"/>
            </a:pPr>
            <a:r>
              <a:rPr lang="en-GB" sz="2500" dirty="0"/>
              <a:t>the use of current e-government platforms integrated with AI, in place of evaluation commissions.</a:t>
            </a:r>
            <a:endParaRPr lang="en-US" sz="2500" dirty="0"/>
          </a:p>
        </p:txBody>
      </p:sp>
      <p:sp>
        <p:nvSpPr>
          <p:cNvPr id="4" name="Segnaposto numero diapositiva 3">
            <a:extLst>
              <a:ext uri="{FF2B5EF4-FFF2-40B4-BE49-F238E27FC236}">
                <a16:creationId xmlns:a16="http://schemas.microsoft.com/office/drawing/2014/main" id="{E631BD9B-7A1D-19E8-2C8E-7065CFF78D81}"/>
              </a:ext>
            </a:extLst>
          </p:cNvPr>
          <p:cNvSpPr>
            <a:spLocks noGrp="1"/>
          </p:cNvSpPr>
          <p:nvPr>
            <p:ph type="sldNum" sz="quarter" idx="12"/>
          </p:nvPr>
        </p:nvSpPr>
        <p:spPr>
          <a:xfrm>
            <a:off x="4724400" y="6194425"/>
            <a:ext cx="2743200" cy="365125"/>
          </a:xfrm>
        </p:spPr>
        <p:txBody>
          <a:bodyPr/>
          <a:lstStyle/>
          <a:p>
            <a:pPr algn="ctr"/>
            <a:fld id="{742BD086-20CF-4A86-9DD0-13650823724A}" type="slidenum">
              <a:rPr lang="it-IT" smtClean="0"/>
              <a:pPr algn="ctr"/>
              <a:t>14</a:t>
            </a:fld>
            <a:endParaRPr lang="it-IT" dirty="0"/>
          </a:p>
        </p:txBody>
      </p:sp>
      <p:pic>
        <p:nvPicPr>
          <p:cNvPr id="5" name="Immagine 4">
            <a:extLst>
              <a:ext uri="{FF2B5EF4-FFF2-40B4-BE49-F238E27FC236}">
                <a16:creationId xmlns:a16="http://schemas.microsoft.com/office/drawing/2014/main" id="{151A8F07-9E8C-6A5B-D555-A8D534F95678}"/>
              </a:ext>
            </a:extLst>
          </p:cNvPr>
          <p:cNvPicPr>
            <a:picLocks noChangeAspect="1"/>
          </p:cNvPicPr>
          <p:nvPr/>
        </p:nvPicPr>
        <p:blipFill>
          <a:blip r:embed="rId2"/>
          <a:stretch>
            <a:fillRect/>
          </a:stretch>
        </p:blipFill>
        <p:spPr>
          <a:xfrm>
            <a:off x="4493302" y="0"/>
            <a:ext cx="3505200" cy="838200"/>
          </a:xfrm>
          <a:prstGeom prst="rect">
            <a:avLst/>
          </a:prstGeom>
        </p:spPr>
      </p:pic>
    </p:spTree>
    <p:extLst>
      <p:ext uri="{BB962C8B-B14F-4D97-AF65-F5344CB8AC3E}">
        <p14:creationId xmlns:p14="http://schemas.microsoft.com/office/powerpoint/2010/main" val="2154709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EBDFC1-6A20-B6FF-4214-C11E31C139EA}"/>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0B76C3B1-45B4-BD0F-D91C-E5D478F85D74}"/>
              </a:ext>
            </a:extLst>
          </p:cNvPr>
          <p:cNvSpPr>
            <a:spLocks noGrp="1"/>
          </p:cNvSpPr>
          <p:nvPr>
            <p:ph type="ctrTitle"/>
          </p:nvPr>
        </p:nvSpPr>
        <p:spPr>
          <a:xfrm>
            <a:off x="158013" y="1033964"/>
            <a:ext cx="3189174" cy="480938"/>
          </a:xfrm>
          <a:ln>
            <a:solidFill>
              <a:schemeClr val="tx1"/>
            </a:solidFill>
          </a:ln>
        </p:spPr>
        <p:txBody>
          <a:bodyPr anchor="t" anchorCtr="0">
            <a:normAutofit/>
          </a:bodyPr>
          <a:lstStyle/>
          <a:p>
            <a:r>
              <a:rPr lang="en-GB" sz="2400" b="1" dirty="0">
                <a:solidFill>
                  <a:prstClr val="black"/>
                </a:solidFill>
                <a:latin typeface="Aptos Display" panose="02110004020202020204"/>
              </a:rPr>
              <a:t>The theoretical model</a:t>
            </a:r>
            <a:endParaRPr lang="it-IT" sz="2400" dirty="0"/>
          </a:p>
        </p:txBody>
      </p:sp>
      <p:sp>
        <p:nvSpPr>
          <p:cNvPr id="4" name="Segnaposto numero diapositiva 3">
            <a:extLst>
              <a:ext uri="{FF2B5EF4-FFF2-40B4-BE49-F238E27FC236}">
                <a16:creationId xmlns:a16="http://schemas.microsoft.com/office/drawing/2014/main" id="{13255203-AE3B-B79E-1864-1D2D87F70520}"/>
              </a:ext>
            </a:extLst>
          </p:cNvPr>
          <p:cNvSpPr>
            <a:spLocks noGrp="1"/>
          </p:cNvSpPr>
          <p:nvPr>
            <p:ph type="sldNum" sz="quarter" idx="12"/>
          </p:nvPr>
        </p:nvSpPr>
        <p:spPr>
          <a:xfrm>
            <a:off x="4724400" y="6194425"/>
            <a:ext cx="2743200" cy="365125"/>
          </a:xfrm>
        </p:spPr>
        <p:txBody>
          <a:bodyPr/>
          <a:lstStyle/>
          <a:p>
            <a:pPr algn="ctr"/>
            <a:fld id="{742BD086-20CF-4A86-9DD0-13650823724A}" type="slidenum">
              <a:rPr lang="it-IT" smtClean="0"/>
              <a:pPr algn="ctr"/>
              <a:t>15</a:t>
            </a:fld>
            <a:endParaRPr lang="it-IT" dirty="0"/>
          </a:p>
        </p:txBody>
      </p:sp>
      <p:pic>
        <p:nvPicPr>
          <p:cNvPr id="5" name="Immagine 4">
            <a:extLst>
              <a:ext uri="{FF2B5EF4-FFF2-40B4-BE49-F238E27FC236}">
                <a16:creationId xmlns:a16="http://schemas.microsoft.com/office/drawing/2014/main" id="{3377D106-4E3B-9C84-06B5-4184722485EE}"/>
              </a:ext>
            </a:extLst>
          </p:cNvPr>
          <p:cNvPicPr>
            <a:picLocks noChangeAspect="1"/>
          </p:cNvPicPr>
          <p:nvPr/>
        </p:nvPicPr>
        <p:blipFill>
          <a:blip r:embed="rId2"/>
          <a:stretch>
            <a:fillRect/>
          </a:stretch>
        </p:blipFill>
        <p:spPr>
          <a:xfrm>
            <a:off x="0" y="0"/>
            <a:ext cx="3505200" cy="838200"/>
          </a:xfrm>
          <a:prstGeom prst="rect">
            <a:avLst/>
          </a:prstGeom>
        </p:spPr>
      </p:pic>
      <p:pic>
        <p:nvPicPr>
          <p:cNvPr id="15" name="Immagine 14">
            <a:extLst>
              <a:ext uri="{FF2B5EF4-FFF2-40B4-BE49-F238E27FC236}">
                <a16:creationId xmlns:a16="http://schemas.microsoft.com/office/drawing/2014/main" id="{0B2354A1-8A8D-9501-A838-7D8E6CEB329C}"/>
              </a:ext>
            </a:extLst>
          </p:cNvPr>
          <p:cNvPicPr>
            <a:picLocks noChangeAspect="1"/>
          </p:cNvPicPr>
          <p:nvPr/>
        </p:nvPicPr>
        <p:blipFill>
          <a:blip r:embed="rId3"/>
          <a:stretch>
            <a:fillRect/>
          </a:stretch>
        </p:blipFill>
        <p:spPr>
          <a:xfrm>
            <a:off x="3505200" y="0"/>
            <a:ext cx="8912924" cy="6858000"/>
          </a:xfrm>
          <a:prstGeom prst="rect">
            <a:avLst/>
          </a:prstGeom>
        </p:spPr>
      </p:pic>
    </p:spTree>
    <p:extLst>
      <p:ext uri="{BB962C8B-B14F-4D97-AF65-F5344CB8AC3E}">
        <p14:creationId xmlns:p14="http://schemas.microsoft.com/office/powerpoint/2010/main" val="27576361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3218EF-7785-303A-EFA0-6778C83E4F37}"/>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CC46E590-8548-BC79-4C35-94E1C326181C}"/>
              </a:ext>
            </a:extLst>
          </p:cNvPr>
          <p:cNvSpPr>
            <a:spLocks noGrp="1"/>
          </p:cNvSpPr>
          <p:nvPr>
            <p:ph type="ctrTitle"/>
          </p:nvPr>
        </p:nvSpPr>
        <p:spPr>
          <a:xfrm>
            <a:off x="709684" y="1146998"/>
            <a:ext cx="10849970" cy="722746"/>
          </a:xfrm>
          <a:ln>
            <a:solidFill>
              <a:schemeClr val="tx1"/>
            </a:solidFill>
          </a:ln>
        </p:spPr>
        <p:txBody>
          <a:bodyPr anchor="t" anchorCtr="0">
            <a:normAutofit fontScale="90000"/>
          </a:bodyPr>
          <a:lstStyle/>
          <a:p>
            <a:r>
              <a:rPr lang="en-GB" sz="4000" b="1" dirty="0">
                <a:solidFill>
                  <a:prstClr val="black"/>
                </a:solidFill>
                <a:latin typeface="Aptos Display" panose="02110004020202020204"/>
              </a:rPr>
              <a:t>The role of AI in the theoretical model (main functions)</a:t>
            </a:r>
            <a:endParaRPr lang="it-IT" sz="2000" dirty="0"/>
          </a:p>
        </p:txBody>
      </p:sp>
      <p:sp>
        <p:nvSpPr>
          <p:cNvPr id="3" name="Sottotitolo 2">
            <a:extLst>
              <a:ext uri="{FF2B5EF4-FFF2-40B4-BE49-F238E27FC236}">
                <a16:creationId xmlns:a16="http://schemas.microsoft.com/office/drawing/2014/main" id="{E6C7F7BB-7096-5A49-58E1-CFC73ABECDD9}"/>
              </a:ext>
            </a:extLst>
          </p:cNvPr>
          <p:cNvSpPr>
            <a:spLocks noGrp="1"/>
          </p:cNvSpPr>
          <p:nvPr>
            <p:ph type="subTitle" idx="1"/>
          </p:nvPr>
        </p:nvSpPr>
        <p:spPr>
          <a:xfrm>
            <a:off x="709684" y="1992574"/>
            <a:ext cx="10945504" cy="4566976"/>
          </a:xfrm>
          <a:ln>
            <a:solidFill>
              <a:schemeClr val="tx1"/>
            </a:solidFill>
          </a:ln>
        </p:spPr>
        <p:txBody>
          <a:bodyPr>
            <a:normAutofit lnSpcReduction="10000"/>
          </a:bodyPr>
          <a:lstStyle/>
          <a:p>
            <a:pPr marL="342900" indent="-342900" algn="just">
              <a:buFont typeface="Arial" panose="020B0604020202020204" pitchFamily="34" charset="0"/>
              <a:buChar char="•"/>
            </a:pPr>
            <a:r>
              <a:rPr lang="en-GB" sz="3200" dirty="0"/>
              <a:t>Check the documentation submitted by candidates to the NRPHE (for R, AP and FP).</a:t>
            </a:r>
          </a:p>
          <a:p>
            <a:pPr marL="342900" indent="-342900" algn="just">
              <a:buFont typeface="Arial" panose="020B0604020202020204" pitchFamily="34" charset="0"/>
              <a:buChar char="•"/>
            </a:pPr>
            <a:r>
              <a:rPr lang="en-GB" sz="3200" dirty="0"/>
              <a:t>Evaluate the candidates' qualifications (for research, teaching, institutional and third mission activities), according to models shared with the reference scientific areas of the 190 Competition Sectors.</a:t>
            </a:r>
          </a:p>
          <a:p>
            <a:pPr marL="342900" indent="-342900" algn="just">
              <a:buFont typeface="Arial" panose="020B0604020202020204" pitchFamily="34" charset="0"/>
              <a:buChar char="•"/>
            </a:pPr>
            <a:r>
              <a:rPr lang="en-GB" sz="3200" dirty="0"/>
              <a:t>Generate the related operational algorithms from the shared models.</a:t>
            </a:r>
          </a:p>
          <a:p>
            <a:pPr marL="342900" indent="-342900" algn="just">
              <a:buFont typeface="Arial" panose="020B0604020202020204" pitchFamily="34" charset="0"/>
              <a:buChar char="•"/>
            </a:pPr>
            <a:r>
              <a:rPr lang="en-GB" sz="3200" dirty="0"/>
              <a:t>Generate the candidates' areas of expertise.</a:t>
            </a:r>
          </a:p>
          <a:p>
            <a:pPr marL="342900" indent="-342900" algn="just">
              <a:buFont typeface="Arial" panose="020B0604020202020204" pitchFamily="34" charset="0"/>
              <a:buChar char="•"/>
            </a:pPr>
            <a:r>
              <a:rPr lang="en-GB" sz="3200" dirty="0"/>
              <a:t>Generate the final rankings (for R, AP and FP).</a:t>
            </a:r>
          </a:p>
          <a:p>
            <a:pPr algn="just"/>
            <a:endParaRPr lang="en-US" sz="2500" dirty="0"/>
          </a:p>
        </p:txBody>
      </p:sp>
      <p:sp>
        <p:nvSpPr>
          <p:cNvPr id="4" name="Segnaposto numero diapositiva 3">
            <a:extLst>
              <a:ext uri="{FF2B5EF4-FFF2-40B4-BE49-F238E27FC236}">
                <a16:creationId xmlns:a16="http://schemas.microsoft.com/office/drawing/2014/main" id="{99D35AF4-8E31-0CF0-ED1B-615CFA864C59}"/>
              </a:ext>
            </a:extLst>
          </p:cNvPr>
          <p:cNvSpPr>
            <a:spLocks noGrp="1"/>
          </p:cNvSpPr>
          <p:nvPr>
            <p:ph type="sldNum" sz="quarter" idx="12"/>
          </p:nvPr>
        </p:nvSpPr>
        <p:spPr>
          <a:xfrm>
            <a:off x="4724400" y="6194425"/>
            <a:ext cx="2743200" cy="365125"/>
          </a:xfrm>
        </p:spPr>
        <p:txBody>
          <a:bodyPr/>
          <a:lstStyle/>
          <a:p>
            <a:pPr algn="ctr"/>
            <a:fld id="{742BD086-20CF-4A86-9DD0-13650823724A}" type="slidenum">
              <a:rPr lang="it-IT" smtClean="0"/>
              <a:pPr algn="ctr"/>
              <a:t>16</a:t>
            </a:fld>
            <a:endParaRPr lang="it-IT" dirty="0"/>
          </a:p>
        </p:txBody>
      </p:sp>
      <p:pic>
        <p:nvPicPr>
          <p:cNvPr id="5" name="Immagine 4">
            <a:extLst>
              <a:ext uri="{FF2B5EF4-FFF2-40B4-BE49-F238E27FC236}">
                <a16:creationId xmlns:a16="http://schemas.microsoft.com/office/drawing/2014/main" id="{3A14ABCA-7951-9ED9-FCD3-83A40B5A9D39}"/>
              </a:ext>
            </a:extLst>
          </p:cNvPr>
          <p:cNvPicPr>
            <a:picLocks noChangeAspect="1"/>
          </p:cNvPicPr>
          <p:nvPr/>
        </p:nvPicPr>
        <p:blipFill>
          <a:blip r:embed="rId2"/>
          <a:stretch>
            <a:fillRect/>
          </a:stretch>
        </p:blipFill>
        <p:spPr>
          <a:xfrm>
            <a:off x="4493302" y="0"/>
            <a:ext cx="3505200" cy="838200"/>
          </a:xfrm>
          <a:prstGeom prst="rect">
            <a:avLst/>
          </a:prstGeom>
        </p:spPr>
      </p:pic>
    </p:spTree>
    <p:extLst>
      <p:ext uri="{BB962C8B-B14F-4D97-AF65-F5344CB8AC3E}">
        <p14:creationId xmlns:p14="http://schemas.microsoft.com/office/powerpoint/2010/main" val="40075016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246359-4C15-C6B8-0748-3A26AFB84B87}"/>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CCF33CD9-E2DD-87C1-7000-D8A1D63E9579}"/>
              </a:ext>
            </a:extLst>
          </p:cNvPr>
          <p:cNvSpPr>
            <a:spLocks noGrp="1"/>
          </p:cNvSpPr>
          <p:nvPr>
            <p:ph type="ctrTitle"/>
          </p:nvPr>
        </p:nvSpPr>
        <p:spPr>
          <a:xfrm>
            <a:off x="1523998" y="1146997"/>
            <a:ext cx="9144001" cy="654507"/>
          </a:xfrm>
          <a:ln>
            <a:solidFill>
              <a:schemeClr val="tx1"/>
            </a:solidFill>
          </a:ln>
        </p:spPr>
        <p:txBody>
          <a:bodyPr anchor="t" anchorCtr="0">
            <a:normAutofit/>
          </a:bodyPr>
          <a:lstStyle/>
          <a:p>
            <a:r>
              <a:rPr lang="it-IT" sz="4000" b="1" dirty="0">
                <a:solidFill>
                  <a:prstClr val="black"/>
                </a:solidFill>
                <a:latin typeface="Aptos Display" panose="02110004020202020204"/>
              </a:rPr>
              <a:t>Conclusions 1/3</a:t>
            </a:r>
            <a:endParaRPr lang="it-IT" sz="2000" dirty="0"/>
          </a:p>
        </p:txBody>
      </p:sp>
      <p:sp>
        <p:nvSpPr>
          <p:cNvPr id="3" name="Sottotitolo 2">
            <a:extLst>
              <a:ext uri="{FF2B5EF4-FFF2-40B4-BE49-F238E27FC236}">
                <a16:creationId xmlns:a16="http://schemas.microsoft.com/office/drawing/2014/main" id="{9824CBB4-D62C-1C23-E908-2E29A1243D6D}"/>
              </a:ext>
            </a:extLst>
          </p:cNvPr>
          <p:cNvSpPr>
            <a:spLocks noGrp="1"/>
          </p:cNvSpPr>
          <p:nvPr>
            <p:ph type="subTitle" idx="1"/>
          </p:nvPr>
        </p:nvSpPr>
        <p:spPr>
          <a:xfrm>
            <a:off x="1523998" y="1965278"/>
            <a:ext cx="9144000" cy="4594272"/>
          </a:xfrm>
          <a:ln>
            <a:solidFill>
              <a:schemeClr val="tx1"/>
            </a:solidFill>
          </a:ln>
        </p:spPr>
        <p:txBody>
          <a:bodyPr>
            <a:normAutofit/>
          </a:bodyPr>
          <a:lstStyle/>
          <a:p>
            <a:pPr algn="just"/>
            <a:r>
              <a:rPr lang="en-GB" sz="2800" dirty="0"/>
              <a:t>There is an </a:t>
            </a:r>
            <a:r>
              <a:rPr lang="en-GB" sz="2800" b="1" dirty="0"/>
              <a:t>awareness</a:t>
            </a:r>
            <a:r>
              <a:rPr lang="en-GB" sz="2800" dirty="0"/>
              <a:t> that the motivations underlying the proposed </a:t>
            </a:r>
            <a:r>
              <a:rPr lang="en-GB" sz="2800" b="1" dirty="0"/>
              <a:t>NRPHE model could be divisive</a:t>
            </a:r>
            <a:r>
              <a:rPr lang="en-GB" sz="2800" dirty="0"/>
              <a:t>, as it is not only oriented towards meritocratic criteria, but also towards the inclusiveness of all academic actors present in the Higher Education System. </a:t>
            </a:r>
          </a:p>
          <a:p>
            <a:pPr algn="just"/>
            <a:r>
              <a:rPr lang="en-GB" sz="2800" dirty="0"/>
              <a:t>Alternately, a model oriented only to a meritocratic criterion (or to “other” criteria) will inevitably lead to an exacerbation of </a:t>
            </a:r>
            <a:r>
              <a:rPr lang="en-GB" sz="2800" b="1" dirty="0"/>
              <a:t>academic polarization</a:t>
            </a:r>
            <a:r>
              <a:rPr lang="en-GB" sz="2800" dirty="0"/>
              <a:t>: in other words, the strongest academic groups will always be stronger at the expense of the less structured ones, which will be increasingly marginalized from every type of activity.</a:t>
            </a:r>
            <a:endParaRPr lang="it-IT" sz="2800" dirty="0"/>
          </a:p>
          <a:p>
            <a:endParaRPr lang="it-IT" dirty="0"/>
          </a:p>
        </p:txBody>
      </p:sp>
      <p:sp>
        <p:nvSpPr>
          <p:cNvPr id="4" name="Segnaposto numero diapositiva 3">
            <a:extLst>
              <a:ext uri="{FF2B5EF4-FFF2-40B4-BE49-F238E27FC236}">
                <a16:creationId xmlns:a16="http://schemas.microsoft.com/office/drawing/2014/main" id="{AD2DAF29-EB9B-5CD4-D53A-8287F808BEFF}"/>
              </a:ext>
            </a:extLst>
          </p:cNvPr>
          <p:cNvSpPr>
            <a:spLocks noGrp="1"/>
          </p:cNvSpPr>
          <p:nvPr>
            <p:ph type="sldNum" sz="quarter" idx="12"/>
          </p:nvPr>
        </p:nvSpPr>
        <p:spPr>
          <a:xfrm>
            <a:off x="4724400" y="6194425"/>
            <a:ext cx="2743200" cy="365125"/>
          </a:xfrm>
        </p:spPr>
        <p:txBody>
          <a:bodyPr/>
          <a:lstStyle/>
          <a:p>
            <a:pPr algn="ctr"/>
            <a:fld id="{742BD086-20CF-4A86-9DD0-13650823724A}" type="slidenum">
              <a:rPr lang="it-IT" smtClean="0"/>
              <a:pPr algn="ctr"/>
              <a:t>17</a:t>
            </a:fld>
            <a:endParaRPr lang="it-IT" dirty="0"/>
          </a:p>
        </p:txBody>
      </p:sp>
      <p:pic>
        <p:nvPicPr>
          <p:cNvPr id="5" name="Immagine 4">
            <a:extLst>
              <a:ext uri="{FF2B5EF4-FFF2-40B4-BE49-F238E27FC236}">
                <a16:creationId xmlns:a16="http://schemas.microsoft.com/office/drawing/2014/main" id="{20B25BF4-EED7-C54B-7E53-8073CFE54AAC}"/>
              </a:ext>
            </a:extLst>
          </p:cNvPr>
          <p:cNvPicPr>
            <a:picLocks noChangeAspect="1"/>
          </p:cNvPicPr>
          <p:nvPr/>
        </p:nvPicPr>
        <p:blipFill>
          <a:blip r:embed="rId2"/>
          <a:stretch>
            <a:fillRect/>
          </a:stretch>
        </p:blipFill>
        <p:spPr>
          <a:xfrm>
            <a:off x="4493302" y="0"/>
            <a:ext cx="3505200" cy="838200"/>
          </a:xfrm>
          <a:prstGeom prst="rect">
            <a:avLst/>
          </a:prstGeom>
        </p:spPr>
      </p:pic>
    </p:spTree>
    <p:extLst>
      <p:ext uri="{BB962C8B-B14F-4D97-AF65-F5344CB8AC3E}">
        <p14:creationId xmlns:p14="http://schemas.microsoft.com/office/powerpoint/2010/main" val="2583041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571294-086C-0B04-DC17-CB718FD123B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ED180849-97A1-873E-981C-12171C4CDBF1}"/>
              </a:ext>
            </a:extLst>
          </p:cNvPr>
          <p:cNvSpPr>
            <a:spLocks noGrp="1"/>
          </p:cNvSpPr>
          <p:nvPr>
            <p:ph type="ctrTitle"/>
          </p:nvPr>
        </p:nvSpPr>
        <p:spPr>
          <a:xfrm>
            <a:off x="1523998" y="1146997"/>
            <a:ext cx="9144001" cy="654507"/>
          </a:xfrm>
          <a:ln>
            <a:solidFill>
              <a:schemeClr val="tx1"/>
            </a:solidFill>
          </a:ln>
        </p:spPr>
        <p:txBody>
          <a:bodyPr anchor="t" anchorCtr="0">
            <a:normAutofit/>
          </a:bodyPr>
          <a:lstStyle/>
          <a:p>
            <a:r>
              <a:rPr lang="it-IT" sz="4000" b="1" dirty="0">
                <a:solidFill>
                  <a:prstClr val="black"/>
                </a:solidFill>
                <a:latin typeface="Aptos Display" panose="02110004020202020204"/>
              </a:rPr>
              <a:t>Conclusions 2/3</a:t>
            </a:r>
            <a:endParaRPr lang="it-IT" sz="2000" dirty="0"/>
          </a:p>
        </p:txBody>
      </p:sp>
      <p:sp>
        <p:nvSpPr>
          <p:cNvPr id="3" name="Sottotitolo 2">
            <a:extLst>
              <a:ext uri="{FF2B5EF4-FFF2-40B4-BE49-F238E27FC236}">
                <a16:creationId xmlns:a16="http://schemas.microsoft.com/office/drawing/2014/main" id="{BED74AA4-3764-9C62-8A84-8AF9586EC46A}"/>
              </a:ext>
            </a:extLst>
          </p:cNvPr>
          <p:cNvSpPr>
            <a:spLocks noGrp="1"/>
          </p:cNvSpPr>
          <p:nvPr>
            <p:ph type="subTitle" idx="1"/>
          </p:nvPr>
        </p:nvSpPr>
        <p:spPr>
          <a:xfrm>
            <a:off x="1523998" y="1965278"/>
            <a:ext cx="9144000" cy="4229147"/>
          </a:xfrm>
          <a:ln>
            <a:solidFill>
              <a:schemeClr val="tx1"/>
            </a:solidFill>
          </a:ln>
        </p:spPr>
        <p:txBody>
          <a:bodyPr>
            <a:normAutofit/>
          </a:bodyPr>
          <a:lstStyle/>
          <a:p>
            <a:pPr algn="just"/>
            <a:r>
              <a:rPr lang="en-GB" sz="2800" dirty="0"/>
              <a:t>Although the </a:t>
            </a:r>
            <a:r>
              <a:rPr lang="en-GB" sz="2800" b="1" dirty="0"/>
              <a:t>NRPHE theoretical model </a:t>
            </a:r>
            <a:r>
              <a:rPr lang="en-GB" sz="2800" dirty="0"/>
              <a:t>formulated in the document for the reform of the higher education system's recruitment processes may presumably not be fully shared by the academic community itself, it is still possible at this point to highlight </a:t>
            </a:r>
            <a:r>
              <a:rPr lang="en-GB" sz="2800" b="1" dirty="0"/>
              <a:t>two important conclusions</a:t>
            </a:r>
            <a:r>
              <a:rPr lang="en-GB" sz="2800" dirty="0"/>
              <a:t>: </a:t>
            </a:r>
          </a:p>
          <a:p>
            <a:pPr marL="514350" indent="-514350" algn="just">
              <a:buAutoNum type="alphaLcParenR"/>
            </a:pPr>
            <a:r>
              <a:rPr lang="en-GB" sz="2800" dirty="0"/>
              <a:t>these reform processes will be irreversible and unstoppable;</a:t>
            </a:r>
          </a:p>
          <a:p>
            <a:pPr marL="514350" indent="-514350" algn="just">
              <a:buAutoNum type="alphaLcParenR"/>
            </a:pPr>
            <a:r>
              <a:rPr lang="en-GB" sz="2800" dirty="0"/>
              <a:t>and the positive effects for the new generations of teachers and students will be visible in the medium-long term.</a:t>
            </a:r>
            <a:endParaRPr lang="it-IT" sz="2800" dirty="0"/>
          </a:p>
        </p:txBody>
      </p:sp>
      <p:sp>
        <p:nvSpPr>
          <p:cNvPr id="4" name="Segnaposto numero diapositiva 3">
            <a:extLst>
              <a:ext uri="{FF2B5EF4-FFF2-40B4-BE49-F238E27FC236}">
                <a16:creationId xmlns:a16="http://schemas.microsoft.com/office/drawing/2014/main" id="{FC7A5704-6F57-3567-EB14-9DB1E883A18F}"/>
              </a:ext>
            </a:extLst>
          </p:cNvPr>
          <p:cNvSpPr>
            <a:spLocks noGrp="1"/>
          </p:cNvSpPr>
          <p:nvPr>
            <p:ph type="sldNum" sz="quarter" idx="12"/>
          </p:nvPr>
        </p:nvSpPr>
        <p:spPr>
          <a:xfrm>
            <a:off x="4724400" y="6194425"/>
            <a:ext cx="2743200" cy="365125"/>
          </a:xfrm>
        </p:spPr>
        <p:txBody>
          <a:bodyPr/>
          <a:lstStyle/>
          <a:p>
            <a:pPr algn="ctr"/>
            <a:fld id="{742BD086-20CF-4A86-9DD0-13650823724A}" type="slidenum">
              <a:rPr lang="it-IT" smtClean="0"/>
              <a:pPr algn="ctr"/>
              <a:t>18</a:t>
            </a:fld>
            <a:endParaRPr lang="it-IT" dirty="0"/>
          </a:p>
        </p:txBody>
      </p:sp>
      <p:pic>
        <p:nvPicPr>
          <p:cNvPr id="5" name="Immagine 4">
            <a:extLst>
              <a:ext uri="{FF2B5EF4-FFF2-40B4-BE49-F238E27FC236}">
                <a16:creationId xmlns:a16="http://schemas.microsoft.com/office/drawing/2014/main" id="{22C35630-0ACE-86CA-F788-0CA1D801D50A}"/>
              </a:ext>
            </a:extLst>
          </p:cNvPr>
          <p:cNvPicPr>
            <a:picLocks noChangeAspect="1"/>
          </p:cNvPicPr>
          <p:nvPr/>
        </p:nvPicPr>
        <p:blipFill>
          <a:blip r:embed="rId2"/>
          <a:stretch>
            <a:fillRect/>
          </a:stretch>
        </p:blipFill>
        <p:spPr>
          <a:xfrm>
            <a:off x="4493302" y="0"/>
            <a:ext cx="3505200" cy="838200"/>
          </a:xfrm>
          <a:prstGeom prst="rect">
            <a:avLst/>
          </a:prstGeom>
        </p:spPr>
      </p:pic>
    </p:spTree>
    <p:extLst>
      <p:ext uri="{BB962C8B-B14F-4D97-AF65-F5344CB8AC3E}">
        <p14:creationId xmlns:p14="http://schemas.microsoft.com/office/powerpoint/2010/main" val="4025641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93BDD3-0DC9-D5A4-8219-21FF5746278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77CB6114-F995-5ADD-A7E4-08D172065320}"/>
              </a:ext>
            </a:extLst>
          </p:cNvPr>
          <p:cNvSpPr>
            <a:spLocks noGrp="1"/>
          </p:cNvSpPr>
          <p:nvPr>
            <p:ph type="ctrTitle"/>
          </p:nvPr>
        </p:nvSpPr>
        <p:spPr>
          <a:xfrm>
            <a:off x="1523998" y="1146997"/>
            <a:ext cx="9144001" cy="654507"/>
          </a:xfrm>
          <a:ln>
            <a:solidFill>
              <a:schemeClr val="tx1"/>
            </a:solidFill>
          </a:ln>
        </p:spPr>
        <p:txBody>
          <a:bodyPr anchor="t" anchorCtr="0">
            <a:normAutofit/>
          </a:bodyPr>
          <a:lstStyle/>
          <a:p>
            <a:r>
              <a:rPr lang="it-IT" sz="4000" b="1" dirty="0">
                <a:solidFill>
                  <a:prstClr val="black"/>
                </a:solidFill>
                <a:latin typeface="Aptos Display" panose="02110004020202020204"/>
              </a:rPr>
              <a:t>Conclusions 3/3</a:t>
            </a:r>
            <a:endParaRPr lang="it-IT" sz="2000" dirty="0"/>
          </a:p>
        </p:txBody>
      </p:sp>
      <p:sp>
        <p:nvSpPr>
          <p:cNvPr id="3" name="Sottotitolo 2">
            <a:extLst>
              <a:ext uri="{FF2B5EF4-FFF2-40B4-BE49-F238E27FC236}">
                <a16:creationId xmlns:a16="http://schemas.microsoft.com/office/drawing/2014/main" id="{4EC11AE1-B629-CE63-9D54-4D404FADAB99}"/>
              </a:ext>
            </a:extLst>
          </p:cNvPr>
          <p:cNvSpPr>
            <a:spLocks noGrp="1"/>
          </p:cNvSpPr>
          <p:nvPr>
            <p:ph type="subTitle" idx="1"/>
          </p:nvPr>
        </p:nvSpPr>
        <p:spPr>
          <a:xfrm>
            <a:off x="1523998" y="1965278"/>
            <a:ext cx="9144000" cy="4229147"/>
          </a:xfrm>
          <a:ln>
            <a:solidFill>
              <a:schemeClr val="tx1"/>
            </a:solidFill>
          </a:ln>
        </p:spPr>
        <p:txBody>
          <a:bodyPr>
            <a:normAutofit/>
          </a:bodyPr>
          <a:lstStyle/>
          <a:p>
            <a:pPr algn="just"/>
            <a:r>
              <a:rPr lang="en-GB" sz="3200" dirty="0"/>
              <a:t>Alternatively, proceeding with the reform of law no. 240/2010 without addressing the current critical issues in the recruitment model of the Higher Education system would be like stating that “(...) </a:t>
            </a:r>
            <a:r>
              <a:rPr lang="en-GB" sz="3200" b="1" i="1" dirty="0"/>
              <a:t>everything must change, so that nothing changes</a:t>
            </a:r>
            <a:r>
              <a:rPr lang="en-GB" sz="3200" dirty="0"/>
              <a:t> (...)”, which is the synthesis of a phrase taken from the novel “</a:t>
            </a:r>
            <a:r>
              <a:rPr lang="en-GB" sz="3200" b="1" dirty="0"/>
              <a:t>Il Gattopardo</a:t>
            </a:r>
            <a:r>
              <a:rPr lang="en-GB" sz="3200" dirty="0"/>
              <a:t>”, written by Giuseppe Tomasi di Lampedusa in 1958 about the Sicily of the Italian Risorgimento (1860-1910).</a:t>
            </a:r>
            <a:endParaRPr lang="it-IT" sz="3200" dirty="0"/>
          </a:p>
        </p:txBody>
      </p:sp>
      <p:sp>
        <p:nvSpPr>
          <p:cNvPr id="4" name="Segnaposto numero diapositiva 3">
            <a:extLst>
              <a:ext uri="{FF2B5EF4-FFF2-40B4-BE49-F238E27FC236}">
                <a16:creationId xmlns:a16="http://schemas.microsoft.com/office/drawing/2014/main" id="{01117BA4-EBB4-BFDC-8DFE-08AF860E7AA5}"/>
              </a:ext>
            </a:extLst>
          </p:cNvPr>
          <p:cNvSpPr>
            <a:spLocks noGrp="1"/>
          </p:cNvSpPr>
          <p:nvPr>
            <p:ph type="sldNum" sz="quarter" idx="12"/>
          </p:nvPr>
        </p:nvSpPr>
        <p:spPr>
          <a:xfrm>
            <a:off x="4724400" y="6194425"/>
            <a:ext cx="2743200" cy="365125"/>
          </a:xfrm>
        </p:spPr>
        <p:txBody>
          <a:bodyPr/>
          <a:lstStyle/>
          <a:p>
            <a:pPr algn="ctr"/>
            <a:fld id="{742BD086-20CF-4A86-9DD0-13650823724A}" type="slidenum">
              <a:rPr lang="it-IT" smtClean="0"/>
              <a:pPr algn="ctr"/>
              <a:t>19</a:t>
            </a:fld>
            <a:endParaRPr lang="it-IT" dirty="0"/>
          </a:p>
        </p:txBody>
      </p:sp>
      <p:pic>
        <p:nvPicPr>
          <p:cNvPr id="5" name="Immagine 4">
            <a:extLst>
              <a:ext uri="{FF2B5EF4-FFF2-40B4-BE49-F238E27FC236}">
                <a16:creationId xmlns:a16="http://schemas.microsoft.com/office/drawing/2014/main" id="{36A05098-53A3-B50D-4F7A-65BFFA4963A7}"/>
              </a:ext>
            </a:extLst>
          </p:cNvPr>
          <p:cNvPicPr>
            <a:picLocks noChangeAspect="1"/>
          </p:cNvPicPr>
          <p:nvPr/>
        </p:nvPicPr>
        <p:blipFill>
          <a:blip r:embed="rId2"/>
          <a:stretch>
            <a:fillRect/>
          </a:stretch>
        </p:blipFill>
        <p:spPr>
          <a:xfrm>
            <a:off x="4493302" y="0"/>
            <a:ext cx="3505200" cy="838200"/>
          </a:xfrm>
          <a:prstGeom prst="rect">
            <a:avLst/>
          </a:prstGeom>
        </p:spPr>
      </p:pic>
    </p:spTree>
    <p:extLst>
      <p:ext uri="{BB962C8B-B14F-4D97-AF65-F5344CB8AC3E}">
        <p14:creationId xmlns:p14="http://schemas.microsoft.com/office/powerpoint/2010/main" val="1606392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9772F7-3C00-8A87-0CB8-4665698512C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4EA42C7-C510-D71B-0930-6E0A96CE1234}"/>
              </a:ext>
            </a:extLst>
          </p:cNvPr>
          <p:cNvSpPr>
            <a:spLocks noGrp="1"/>
          </p:cNvSpPr>
          <p:nvPr>
            <p:ph type="ctrTitle"/>
          </p:nvPr>
        </p:nvSpPr>
        <p:spPr>
          <a:xfrm>
            <a:off x="1523998" y="1146998"/>
            <a:ext cx="9144001" cy="640860"/>
          </a:xfrm>
          <a:ln>
            <a:solidFill>
              <a:schemeClr val="tx1"/>
            </a:solidFill>
          </a:ln>
        </p:spPr>
        <p:txBody>
          <a:bodyPr anchor="t" anchorCtr="0">
            <a:normAutofit fontScale="90000"/>
          </a:bodyPr>
          <a:lstStyle/>
          <a:p>
            <a:r>
              <a:rPr kumimoji="0" lang="it-IT" sz="4000" b="1" i="0" u="none" strike="noStrike" kern="1200" cap="none" spc="0" normalizeH="0" baseline="0" noProof="0" dirty="0">
                <a:ln>
                  <a:noFill/>
                </a:ln>
                <a:solidFill>
                  <a:prstClr val="black"/>
                </a:solidFill>
                <a:effectLst/>
                <a:uLnTx/>
                <a:uFillTx/>
                <a:latin typeface="Aptos Display" panose="02110004020202020204"/>
                <a:ea typeface="+mj-ea"/>
                <a:cs typeface="+mj-cs"/>
              </a:rPr>
              <a:t>Background</a:t>
            </a:r>
            <a:endParaRPr lang="it-IT" sz="2000" dirty="0"/>
          </a:p>
        </p:txBody>
      </p:sp>
      <p:sp>
        <p:nvSpPr>
          <p:cNvPr id="3" name="Sottotitolo 2">
            <a:extLst>
              <a:ext uri="{FF2B5EF4-FFF2-40B4-BE49-F238E27FC236}">
                <a16:creationId xmlns:a16="http://schemas.microsoft.com/office/drawing/2014/main" id="{DFAD9ACE-AB16-FC39-38C2-DE7173379E02}"/>
              </a:ext>
            </a:extLst>
          </p:cNvPr>
          <p:cNvSpPr>
            <a:spLocks noGrp="1"/>
          </p:cNvSpPr>
          <p:nvPr>
            <p:ph type="subTitle" idx="1"/>
          </p:nvPr>
        </p:nvSpPr>
        <p:spPr>
          <a:xfrm>
            <a:off x="1523998" y="1937982"/>
            <a:ext cx="9144000" cy="4256443"/>
          </a:xfrm>
          <a:ln>
            <a:solidFill>
              <a:schemeClr val="tx1"/>
            </a:solidFill>
          </a:ln>
        </p:spPr>
        <p:txBody>
          <a:bodyPr>
            <a:normAutofit fontScale="92500" lnSpcReduction="10000"/>
          </a:bodyPr>
          <a:lstStyle/>
          <a:p>
            <a:endParaRPr lang="en-US" sz="2500" dirty="0"/>
          </a:p>
          <a:p>
            <a:pPr algn="just"/>
            <a:r>
              <a:rPr lang="en-GB" sz="3600" dirty="0"/>
              <a:t>The </a:t>
            </a:r>
            <a:r>
              <a:rPr lang="en-GB" sz="3600" b="1" dirty="0"/>
              <a:t>Bologna Process</a:t>
            </a:r>
            <a:r>
              <a:rPr lang="en-GB" sz="3600" dirty="0"/>
              <a:t> was born in 1999 as an intergovernmental collaboration agreement in the higher education sector. The initiative was launched with the Bologna Conference at the conference of European Higher Education Ministers, signed in Bologna in June 1999 and inspired by the previous meeting of the Ministers of France, Germany, Italy and the United Kingdom in 1998 (Sorbonne Declaration 1998). </a:t>
            </a:r>
          </a:p>
          <a:p>
            <a:endParaRPr lang="it-IT" dirty="0"/>
          </a:p>
          <a:p>
            <a:endParaRPr lang="it-IT" dirty="0"/>
          </a:p>
        </p:txBody>
      </p:sp>
      <p:sp>
        <p:nvSpPr>
          <p:cNvPr id="4" name="Segnaposto numero diapositiva 3">
            <a:extLst>
              <a:ext uri="{FF2B5EF4-FFF2-40B4-BE49-F238E27FC236}">
                <a16:creationId xmlns:a16="http://schemas.microsoft.com/office/drawing/2014/main" id="{47E7C011-BD38-07EC-5E41-8782056F1C90}"/>
              </a:ext>
            </a:extLst>
          </p:cNvPr>
          <p:cNvSpPr>
            <a:spLocks noGrp="1"/>
          </p:cNvSpPr>
          <p:nvPr>
            <p:ph type="sldNum" sz="quarter" idx="12"/>
          </p:nvPr>
        </p:nvSpPr>
        <p:spPr>
          <a:xfrm>
            <a:off x="4724400" y="6194425"/>
            <a:ext cx="2743200" cy="365125"/>
          </a:xfrm>
        </p:spPr>
        <p:txBody>
          <a:bodyPr/>
          <a:lstStyle/>
          <a:p>
            <a:pPr algn="ctr"/>
            <a:fld id="{742BD086-20CF-4A86-9DD0-13650823724A}" type="slidenum">
              <a:rPr lang="it-IT" smtClean="0"/>
              <a:pPr algn="ctr"/>
              <a:t>2</a:t>
            </a:fld>
            <a:endParaRPr lang="it-IT" dirty="0"/>
          </a:p>
        </p:txBody>
      </p:sp>
      <p:pic>
        <p:nvPicPr>
          <p:cNvPr id="5" name="Immagine 4">
            <a:extLst>
              <a:ext uri="{FF2B5EF4-FFF2-40B4-BE49-F238E27FC236}">
                <a16:creationId xmlns:a16="http://schemas.microsoft.com/office/drawing/2014/main" id="{F57922E8-9245-2D46-603F-ACFCE97A1E31}"/>
              </a:ext>
            </a:extLst>
          </p:cNvPr>
          <p:cNvPicPr>
            <a:picLocks noChangeAspect="1"/>
          </p:cNvPicPr>
          <p:nvPr/>
        </p:nvPicPr>
        <p:blipFill>
          <a:blip r:embed="rId2"/>
          <a:stretch>
            <a:fillRect/>
          </a:stretch>
        </p:blipFill>
        <p:spPr>
          <a:xfrm>
            <a:off x="4493302" y="0"/>
            <a:ext cx="3505200" cy="838200"/>
          </a:xfrm>
          <a:prstGeom prst="rect">
            <a:avLst/>
          </a:prstGeom>
        </p:spPr>
      </p:pic>
    </p:spTree>
    <p:extLst>
      <p:ext uri="{BB962C8B-B14F-4D97-AF65-F5344CB8AC3E}">
        <p14:creationId xmlns:p14="http://schemas.microsoft.com/office/powerpoint/2010/main" val="24637449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0728A7-C763-498E-98AF-CCF523AF1B0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0A52BA27-4002-3FE0-E7D0-F1A4DAB5D8AC}"/>
              </a:ext>
            </a:extLst>
          </p:cNvPr>
          <p:cNvSpPr>
            <a:spLocks noGrp="1"/>
          </p:cNvSpPr>
          <p:nvPr>
            <p:ph type="ctrTitle"/>
          </p:nvPr>
        </p:nvSpPr>
        <p:spPr>
          <a:xfrm>
            <a:off x="1523998" y="1146997"/>
            <a:ext cx="9144001" cy="1211261"/>
          </a:xfrm>
          <a:ln>
            <a:solidFill>
              <a:schemeClr val="accent2">
                <a:lumMod val="50000"/>
              </a:schemeClr>
            </a:solidFill>
          </a:ln>
        </p:spPr>
        <p:txBody>
          <a:bodyPr anchor="t" anchorCtr="0">
            <a:normAutofit/>
          </a:bodyPr>
          <a:lstStyle/>
          <a:p>
            <a:r>
              <a:rPr lang="en-GB" sz="4000" b="1" noProof="0" dirty="0">
                <a:latin typeface="Aptos Display" panose="02110004020202020204"/>
              </a:rPr>
              <a:t>Thanks for your attention!</a:t>
            </a:r>
            <a:endParaRPr lang="en-GB" sz="2000" noProof="0" dirty="0"/>
          </a:p>
        </p:txBody>
      </p:sp>
      <p:sp>
        <p:nvSpPr>
          <p:cNvPr id="3" name="Sottotitolo 2">
            <a:extLst>
              <a:ext uri="{FF2B5EF4-FFF2-40B4-BE49-F238E27FC236}">
                <a16:creationId xmlns:a16="http://schemas.microsoft.com/office/drawing/2014/main" id="{ECF365A8-087A-25F3-643E-6AE980A16D4A}"/>
              </a:ext>
            </a:extLst>
          </p:cNvPr>
          <p:cNvSpPr>
            <a:spLocks noGrp="1"/>
          </p:cNvSpPr>
          <p:nvPr>
            <p:ph type="subTitle" idx="1"/>
          </p:nvPr>
        </p:nvSpPr>
        <p:spPr>
          <a:xfrm>
            <a:off x="1523998" y="2690546"/>
            <a:ext cx="9144000" cy="3020457"/>
          </a:xfrm>
          <a:ln>
            <a:solidFill>
              <a:schemeClr val="tx1"/>
            </a:solidFill>
          </a:ln>
        </p:spPr>
        <p:txBody>
          <a:bodyPr>
            <a:normAutofit fontScale="92500" lnSpcReduction="20000"/>
          </a:bodyPr>
          <a:lstStyle/>
          <a:p>
            <a:pPr algn="l"/>
            <a:endParaRPr lang="en-GB" dirty="0"/>
          </a:p>
          <a:p>
            <a:pPr algn="l"/>
            <a:endParaRPr lang="en-GB" dirty="0"/>
          </a:p>
          <a:p>
            <a:pPr algn="l"/>
            <a:endParaRPr lang="en-GB" dirty="0"/>
          </a:p>
          <a:p>
            <a:pPr algn="l"/>
            <a:endParaRPr lang="en-GB" dirty="0"/>
          </a:p>
          <a:p>
            <a:pPr algn="l"/>
            <a:r>
              <a:rPr lang="en-GB" sz="3600" b="1" dirty="0"/>
              <a:t>Contact:</a:t>
            </a:r>
          </a:p>
          <a:p>
            <a:pPr algn="l"/>
            <a:r>
              <a:rPr lang="en-GB" sz="3600" noProof="0" dirty="0"/>
              <a:t>Massimo Pollifroni</a:t>
            </a:r>
          </a:p>
          <a:p>
            <a:pPr algn="l"/>
            <a:r>
              <a:rPr lang="en-GB" sz="3600" dirty="0"/>
              <a:t>E-mail: </a:t>
            </a:r>
            <a:r>
              <a:rPr lang="en-GB" sz="3600" dirty="0">
                <a:hlinkClick r:id="rId2"/>
              </a:rPr>
              <a:t>massimo.pollifroni@unito.it</a:t>
            </a:r>
            <a:r>
              <a:rPr lang="en-GB" sz="3600" dirty="0"/>
              <a:t> </a:t>
            </a:r>
            <a:endParaRPr lang="en-GB" sz="3600" noProof="0" dirty="0"/>
          </a:p>
          <a:p>
            <a:endParaRPr lang="en-GB" noProof="0" dirty="0"/>
          </a:p>
        </p:txBody>
      </p:sp>
      <p:sp>
        <p:nvSpPr>
          <p:cNvPr id="4" name="Segnaposto numero diapositiva 3">
            <a:extLst>
              <a:ext uri="{FF2B5EF4-FFF2-40B4-BE49-F238E27FC236}">
                <a16:creationId xmlns:a16="http://schemas.microsoft.com/office/drawing/2014/main" id="{9AB60856-B89C-9ABE-587C-590F20060274}"/>
              </a:ext>
            </a:extLst>
          </p:cNvPr>
          <p:cNvSpPr>
            <a:spLocks noGrp="1"/>
          </p:cNvSpPr>
          <p:nvPr>
            <p:ph type="sldNum" sz="quarter" idx="12"/>
          </p:nvPr>
        </p:nvSpPr>
        <p:spPr>
          <a:xfrm>
            <a:off x="4724400" y="6194425"/>
            <a:ext cx="2743200" cy="365125"/>
          </a:xfrm>
        </p:spPr>
        <p:txBody>
          <a:bodyPr/>
          <a:lstStyle/>
          <a:p>
            <a:pPr algn="ctr"/>
            <a:fld id="{742BD086-20CF-4A86-9DD0-13650823724A}" type="slidenum">
              <a:rPr lang="en-GB" noProof="0" smtClean="0"/>
              <a:pPr algn="ctr"/>
              <a:t>20</a:t>
            </a:fld>
            <a:endParaRPr lang="en-GB" noProof="0" dirty="0"/>
          </a:p>
        </p:txBody>
      </p:sp>
      <p:pic>
        <p:nvPicPr>
          <p:cNvPr id="16" name="Immagine 15" descr="Immagine che contiene simbolo, logo, Elementi grafici, cerchio">
            <a:extLst>
              <a:ext uri="{FF2B5EF4-FFF2-40B4-BE49-F238E27FC236}">
                <a16:creationId xmlns:a16="http://schemas.microsoft.com/office/drawing/2014/main" id="{91A1F60E-E800-1433-96BF-B5AFF3D6C31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5376860" y="2841680"/>
            <a:ext cx="1438275" cy="1362576"/>
          </a:xfrm>
          <a:prstGeom prst="rect">
            <a:avLst/>
          </a:prstGeom>
        </p:spPr>
      </p:pic>
      <p:pic>
        <p:nvPicPr>
          <p:cNvPr id="5" name="Immagine 4">
            <a:extLst>
              <a:ext uri="{FF2B5EF4-FFF2-40B4-BE49-F238E27FC236}">
                <a16:creationId xmlns:a16="http://schemas.microsoft.com/office/drawing/2014/main" id="{4EC2B643-FDEC-5BF8-59D1-D616EF01D240}"/>
              </a:ext>
            </a:extLst>
          </p:cNvPr>
          <p:cNvPicPr>
            <a:picLocks noChangeAspect="1"/>
          </p:cNvPicPr>
          <p:nvPr/>
        </p:nvPicPr>
        <p:blipFill>
          <a:blip r:embed="rId5"/>
          <a:stretch>
            <a:fillRect/>
          </a:stretch>
        </p:blipFill>
        <p:spPr>
          <a:xfrm>
            <a:off x="4493302" y="0"/>
            <a:ext cx="3505200" cy="838200"/>
          </a:xfrm>
          <a:prstGeom prst="rect">
            <a:avLst/>
          </a:prstGeom>
        </p:spPr>
      </p:pic>
    </p:spTree>
    <p:extLst>
      <p:ext uri="{BB962C8B-B14F-4D97-AF65-F5344CB8AC3E}">
        <p14:creationId xmlns:p14="http://schemas.microsoft.com/office/powerpoint/2010/main" val="1948245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82994B-1841-7093-6E8F-14FC6B755B7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A15C93B4-5C2C-8887-2442-9F3590BD6B5C}"/>
              </a:ext>
            </a:extLst>
          </p:cNvPr>
          <p:cNvSpPr>
            <a:spLocks noGrp="1"/>
          </p:cNvSpPr>
          <p:nvPr>
            <p:ph type="ctrTitle"/>
          </p:nvPr>
        </p:nvSpPr>
        <p:spPr>
          <a:xfrm>
            <a:off x="1523998" y="1146998"/>
            <a:ext cx="9144001" cy="640860"/>
          </a:xfrm>
          <a:ln>
            <a:solidFill>
              <a:schemeClr val="tx1"/>
            </a:solidFill>
          </a:ln>
        </p:spPr>
        <p:txBody>
          <a:bodyPr anchor="t" anchorCtr="0">
            <a:normAutofit fontScale="90000"/>
          </a:bodyPr>
          <a:lstStyle/>
          <a:p>
            <a:r>
              <a:rPr kumimoji="0" lang="it-IT" sz="4000" b="1" i="0" u="none" strike="noStrike" kern="1200" cap="none" spc="0" normalizeH="0" baseline="0" noProof="0" dirty="0">
                <a:ln>
                  <a:noFill/>
                </a:ln>
                <a:solidFill>
                  <a:prstClr val="black"/>
                </a:solidFill>
                <a:effectLst/>
                <a:uLnTx/>
                <a:uFillTx/>
                <a:latin typeface="Aptos Display" panose="02110004020202020204"/>
                <a:ea typeface="+mj-ea"/>
                <a:cs typeface="+mj-cs"/>
              </a:rPr>
              <a:t>Background</a:t>
            </a:r>
            <a:endParaRPr lang="it-IT" sz="2000" dirty="0"/>
          </a:p>
        </p:txBody>
      </p:sp>
      <p:sp>
        <p:nvSpPr>
          <p:cNvPr id="3" name="Sottotitolo 2">
            <a:extLst>
              <a:ext uri="{FF2B5EF4-FFF2-40B4-BE49-F238E27FC236}">
                <a16:creationId xmlns:a16="http://schemas.microsoft.com/office/drawing/2014/main" id="{C2C0AA05-F2BF-CD2B-324E-7BB4FD38E681}"/>
              </a:ext>
            </a:extLst>
          </p:cNvPr>
          <p:cNvSpPr>
            <a:spLocks noGrp="1"/>
          </p:cNvSpPr>
          <p:nvPr>
            <p:ph type="subTitle" idx="1"/>
          </p:nvPr>
        </p:nvSpPr>
        <p:spPr>
          <a:xfrm>
            <a:off x="1523998" y="1937982"/>
            <a:ext cx="9144000" cy="4256443"/>
          </a:xfrm>
          <a:ln>
            <a:solidFill>
              <a:schemeClr val="tx1"/>
            </a:solidFill>
          </a:ln>
        </p:spPr>
        <p:txBody>
          <a:bodyPr>
            <a:normAutofit lnSpcReduction="10000"/>
          </a:bodyPr>
          <a:lstStyle/>
          <a:p>
            <a:pPr algn="just"/>
            <a:r>
              <a:rPr lang="en-GB" sz="4000" dirty="0"/>
              <a:t>The </a:t>
            </a:r>
            <a:r>
              <a:rPr lang="en-GB" sz="4000" b="1" dirty="0"/>
              <a:t>Bologna Process’s objective </a:t>
            </a:r>
            <a:r>
              <a:rPr lang="en-GB" sz="4000" dirty="0"/>
              <a:t>was precisely to build a European Higher Education Area that was based on principles and criteria shared between the participating countries.</a:t>
            </a:r>
          </a:p>
          <a:p>
            <a:pPr algn="just"/>
            <a:r>
              <a:rPr lang="en-GB" sz="4000" dirty="0"/>
              <a:t>Subsequently, the inspiring principles of the </a:t>
            </a:r>
            <a:r>
              <a:rPr lang="en-GB" sz="4000" b="1" dirty="0"/>
              <a:t>reform</a:t>
            </a:r>
            <a:r>
              <a:rPr lang="en-GB" sz="4000" dirty="0"/>
              <a:t> were implemented by the various countries adhering to the reform.</a:t>
            </a:r>
          </a:p>
          <a:p>
            <a:pPr algn="just"/>
            <a:endParaRPr lang="it-IT" dirty="0"/>
          </a:p>
          <a:p>
            <a:endParaRPr lang="it-IT" dirty="0"/>
          </a:p>
        </p:txBody>
      </p:sp>
      <p:sp>
        <p:nvSpPr>
          <p:cNvPr id="4" name="Segnaposto numero diapositiva 3">
            <a:extLst>
              <a:ext uri="{FF2B5EF4-FFF2-40B4-BE49-F238E27FC236}">
                <a16:creationId xmlns:a16="http://schemas.microsoft.com/office/drawing/2014/main" id="{D58690E1-8E52-3D13-D22E-08D6F8724F46}"/>
              </a:ext>
            </a:extLst>
          </p:cNvPr>
          <p:cNvSpPr>
            <a:spLocks noGrp="1"/>
          </p:cNvSpPr>
          <p:nvPr>
            <p:ph type="sldNum" sz="quarter" idx="12"/>
          </p:nvPr>
        </p:nvSpPr>
        <p:spPr>
          <a:xfrm>
            <a:off x="4724400" y="6194425"/>
            <a:ext cx="2743200" cy="365125"/>
          </a:xfrm>
        </p:spPr>
        <p:txBody>
          <a:bodyPr/>
          <a:lstStyle/>
          <a:p>
            <a:pPr algn="ctr"/>
            <a:fld id="{742BD086-20CF-4A86-9DD0-13650823724A}" type="slidenum">
              <a:rPr lang="it-IT" smtClean="0"/>
              <a:pPr algn="ctr"/>
              <a:t>3</a:t>
            </a:fld>
            <a:endParaRPr lang="it-IT" dirty="0"/>
          </a:p>
        </p:txBody>
      </p:sp>
      <p:pic>
        <p:nvPicPr>
          <p:cNvPr id="5" name="Immagine 4">
            <a:extLst>
              <a:ext uri="{FF2B5EF4-FFF2-40B4-BE49-F238E27FC236}">
                <a16:creationId xmlns:a16="http://schemas.microsoft.com/office/drawing/2014/main" id="{E4F379E9-CF77-B788-34FD-8D959C8BC5CB}"/>
              </a:ext>
            </a:extLst>
          </p:cNvPr>
          <p:cNvPicPr>
            <a:picLocks noChangeAspect="1"/>
          </p:cNvPicPr>
          <p:nvPr/>
        </p:nvPicPr>
        <p:blipFill>
          <a:blip r:embed="rId2"/>
          <a:stretch>
            <a:fillRect/>
          </a:stretch>
        </p:blipFill>
        <p:spPr>
          <a:xfrm>
            <a:off x="4493302" y="0"/>
            <a:ext cx="3505200" cy="838200"/>
          </a:xfrm>
          <a:prstGeom prst="rect">
            <a:avLst/>
          </a:prstGeom>
        </p:spPr>
      </p:pic>
    </p:spTree>
    <p:extLst>
      <p:ext uri="{BB962C8B-B14F-4D97-AF65-F5344CB8AC3E}">
        <p14:creationId xmlns:p14="http://schemas.microsoft.com/office/powerpoint/2010/main" val="155208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68D8B2-7A5C-0AB0-6D20-9971F5740FD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A9431F56-2C3E-1C26-A67D-CBC2861E38FB}"/>
              </a:ext>
            </a:extLst>
          </p:cNvPr>
          <p:cNvSpPr>
            <a:spLocks noGrp="1"/>
          </p:cNvSpPr>
          <p:nvPr>
            <p:ph type="ctrTitle"/>
          </p:nvPr>
        </p:nvSpPr>
        <p:spPr>
          <a:xfrm>
            <a:off x="1523998" y="1146998"/>
            <a:ext cx="9144001" cy="640860"/>
          </a:xfrm>
          <a:ln>
            <a:solidFill>
              <a:schemeClr val="tx1"/>
            </a:solidFill>
          </a:ln>
        </p:spPr>
        <p:txBody>
          <a:bodyPr anchor="t" anchorCtr="0">
            <a:normAutofit fontScale="90000"/>
          </a:bodyPr>
          <a:lstStyle/>
          <a:p>
            <a:r>
              <a:rPr kumimoji="0" lang="it-IT" sz="4000" b="1" i="0" u="none" strike="noStrike" kern="1200" cap="none" spc="0" normalizeH="0" baseline="0" noProof="0" dirty="0">
                <a:ln>
                  <a:noFill/>
                </a:ln>
                <a:solidFill>
                  <a:prstClr val="black"/>
                </a:solidFill>
                <a:effectLst/>
                <a:uLnTx/>
                <a:uFillTx/>
                <a:latin typeface="Aptos Display" panose="02110004020202020204"/>
                <a:ea typeface="+mj-ea"/>
                <a:cs typeface="+mj-cs"/>
              </a:rPr>
              <a:t>Background</a:t>
            </a:r>
            <a:endParaRPr lang="it-IT" sz="2000" dirty="0"/>
          </a:p>
        </p:txBody>
      </p:sp>
      <p:sp>
        <p:nvSpPr>
          <p:cNvPr id="3" name="Sottotitolo 2">
            <a:extLst>
              <a:ext uri="{FF2B5EF4-FFF2-40B4-BE49-F238E27FC236}">
                <a16:creationId xmlns:a16="http://schemas.microsoft.com/office/drawing/2014/main" id="{1547CCE9-B8D9-94C7-1614-44A1E4A9A35F}"/>
              </a:ext>
            </a:extLst>
          </p:cNvPr>
          <p:cNvSpPr>
            <a:spLocks noGrp="1"/>
          </p:cNvSpPr>
          <p:nvPr>
            <p:ph type="subTitle" idx="1"/>
          </p:nvPr>
        </p:nvSpPr>
        <p:spPr>
          <a:xfrm>
            <a:off x="1523998" y="1937982"/>
            <a:ext cx="9144000" cy="4621568"/>
          </a:xfrm>
          <a:ln>
            <a:solidFill>
              <a:schemeClr val="tx1"/>
            </a:solidFill>
          </a:ln>
        </p:spPr>
        <p:txBody>
          <a:bodyPr>
            <a:normAutofit/>
          </a:bodyPr>
          <a:lstStyle/>
          <a:p>
            <a:pPr algn="just"/>
            <a:r>
              <a:rPr lang="en-GB" sz="3600" dirty="0"/>
              <a:t>In </a:t>
            </a:r>
            <a:r>
              <a:rPr lang="en-GB" sz="3600" b="1" dirty="0"/>
              <a:t>Italy</a:t>
            </a:r>
            <a:r>
              <a:rPr lang="en-GB" sz="3600" dirty="0"/>
              <a:t>, the </a:t>
            </a:r>
            <a:r>
              <a:rPr lang="en-GB" sz="3600" b="1" dirty="0"/>
              <a:t>reform</a:t>
            </a:r>
            <a:r>
              <a:rPr lang="en-GB" sz="3600" dirty="0"/>
              <a:t> was started by </a:t>
            </a:r>
            <a:r>
              <a:rPr lang="en-GB" sz="3600" b="1" dirty="0"/>
              <a:t>Law 30/12/2010, n. 240</a:t>
            </a:r>
            <a:r>
              <a:rPr lang="en-GB" sz="3600" dirty="0"/>
              <a:t>, “</a:t>
            </a:r>
            <a:r>
              <a:rPr lang="en-GB" sz="3600" i="1" dirty="0"/>
              <a:t>Regulations regarding the organization of universities, academic staff and </a:t>
            </a:r>
            <a:r>
              <a:rPr lang="en-GB" sz="3600" b="1" i="1" dirty="0"/>
              <a:t>recruitment</a:t>
            </a:r>
            <a:r>
              <a:rPr lang="en-GB" sz="3600" i="1" dirty="0"/>
              <a:t>, as well as delegation to the Government to encourage the quality and efficiency of the university system</a:t>
            </a:r>
            <a:r>
              <a:rPr lang="en-GB" sz="3600" dirty="0"/>
              <a:t>”.</a:t>
            </a:r>
          </a:p>
          <a:p>
            <a:pPr algn="just"/>
            <a:r>
              <a:rPr lang="en-GB" sz="3600" b="1" dirty="0"/>
              <a:t>Law no. 240/2010 </a:t>
            </a:r>
            <a:r>
              <a:rPr lang="en-GB" sz="3600" dirty="0"/>
              <a:t>therefore represents the starting point of the reform launched in Italy.</a:t>
            </a:r>
          </a:p>
          <a:p>
            <a:pPr algn="just"/>
            <a:endParaRPr lang="it-IT" sz="3200" dirty="0"/>
          </a:p>
          <a:p>
            <a:endParaRPr lang="it-IT" dirty="0"/>
          </a:p>
        </p:txBody>
      </p:sp>
      <p:sp>
        <p:nvSpPr>
          <p:cNvPr id="4" name="Segnaposto numero diapositiva 3">
            <a:extLst>
              <a:ext uri="{FF2B5EF4-FFF2-40B4-BE49-F238E27FC236}">
                <a16:creationId xmlns:a16="http://schemas.microsoft.com/office/drawing/2014/main" id="{18C556F9-1B30-53EB-3304-5287477D9EDF}"/>
              </a:ext>
            </a:extLst>
          </p:cNvPr>
          <p:cNvSpPr>
            <a:spLocks noGrp="1"/>
          </p:cNvSpPr>
          <p:nvPr>
            <p:ph type="sldNum" sz="quarter" idx="12"/>
          </p:nvPr>
        </p:nvSpPr>
        <p:spPr>
          <a:xfrm>
            <a:off x="4724400" y="6194425"/>
            <a:ext cx="2743200" cy="365125"/>
          </a:xfrm>
        </p:spPr>
        <p:txBody>
          <a:bodyPr/>
          <a:lstStyle/>
          <a:p>
            <a:pPr algn="ctr"/>
            <a:fld id="{742BD086-20CF-4A86-9DD0-13650823724A}" type="slidenum">
              <a:rPr lang="it-IT" smtClean="0"/>
              <a:pPr algn="ctr"/>
              <a:t>4</a:t>
            </a:fld>
            <a:endParaRPr lang="it-IT" dirty="0"/>
          </a:p>
        </p:txBody>
      </p:sp>
      <p:pic>
        <p:nvPicPr>
          <p:cNvPr id="5" name="Immagine 4">
            <a:extLst>
              <a:ext uri="{FF2B5EF4-FFF2-40B4-BE49-F238E27FC236}">
                <a16:creationId xmlns:a16="http://schemas.microsoft.com/office/drawing/2014/main" id="{32B55F5B-4CE1-C75E-66C5-D86F54354D59}"/>
              </a:ext>
            </a:extLst>
          </p:cNvPr>
          <p:cNvPicPr>
            <a:picLocks noChangeAspect="1"/>
          </p:cNvPicPr>
          <p:nvPr/>
        </p:nvPicPr>
        <p:blipFill>
          <a:blip r:embed="rId2"/>
          <a:stretch>
            <a:fillRect/>
          </a:stretch>
        </p:blipFill>
        <p:spPr>
          <a:xfrm>
            <a:off x="4493302" y="0"/>
            <a:ext cx="3505200" cy="838200"/>
          </a:xfrm>
          <a:prstGeom prst="rect">
            <a:avLst/>
          </a:prstGeom>
        </p:spPr>
      </p:pic>
    </p:spTree>
    <p:extLst>
      <p:ext uri="{BB962C8B-B14F-4D97-AF65-F5344CB8AC3E}">
        <p14:creationId xmlns:p14="http://schemas.microsoft.com/office/powerpoint/2010/main" val="2416437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6068BA-1FEC-6A32-8213-F03D568C78ED}"/>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105D379-CBA7-A8D0-CCF8-3404F6A4E31E}"/>
              </a:ext>
            </a:extLst>
          </p:cNvPr>
          <p:cNvSpPr>
            <a:spLocks noGrp="1"/>
          </p:cNvSpPr>
          <p:nvPr>
            <p:ph type="ctrTitle"/>
          </p:nvPr>
        </p:nvSpPr>
        <p:spPr>
          <a:xfrm>
            <a:off x="122831" y="848547"/>
            <a:ext cx="11914494" cy="668155"/>
          </a:xfrm>
          <a:ln>
            <a:solidFill>
              <a:schemeClr val="tx1"/>
            </a:solidFill>
          </a:ln>
        </p:spPr>
        <p:txBody>
          <a:bodyPr anchor="t" anchorCtr="0">
            <a:normAutofit fontScale="90000"/>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4000" b="1" i="0" u="none" strike="noStrike" kern="1200" cap="none" spc="0" normalizeH="0" baseline="0" noProof="0" dirty="0">
                <a:ln>
                  <a:noFill/>
                </a:ln>
                <a:solidFill>
                  <a:prstClr val="black"/>
                </a:solidFill>
                <a:effectLst/>
                <a:uLnTx/>
                <a:uFillTx/>
                <a:latin typeface="Aptos Display" panose="02110004020202020204"/>
                <a:ea typeface="+mj-ea"/>
                <a:cs typeface="+mj-cs"/>
              </a:rPr>
              <a:t>Background</a:t>
            </a:r>
            <a:r>
              <a:rPr lang="it-IT" sz="4000" b="1" dirty="0">
                <a:solidFill>
                  <a:prstClr val="black"/>
                </a:solidFill>
                <a:latin typeface="Aptos Display" panose="02110004020202020204"/>
              </a:rPr>
              <a:t>: </a:t>
            </a: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rPr>
              <a:t>Actors engaged in the model applied to the Italian Higher and School Education Systems</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a:t>
            </a:r>
            <a:br>
              <a:rPr kumimoji="0" lang="it-IT" sz="2000" b="0" i="0" u="none" strike="noStrike" kern="1200" cap="none" spc="0" normalizeH="0" baseline="0" noProof="0" dirty="0">
                <a:ln>
                  <a:noFill/>
                </a:ln>
                <a:solidFill>
                  <a:prstClr val="black"/>
                </a:solidFill>
                <a:effectLst/>
                <a:uLnTx/>
                <a:uFillTx/>
                <a:latin typeface="Calibri" panose="020F0502020204030204"/>
                <a:ea typeface="+mn-ea"/>
                <a:cs typeface="+mn-cs"/>
              </a:rPr>
            </a:br>
            <a:br>
              <a:rPr kumimoji="0" lang="it-IT" sz="4000" b="1" i="0" u="none" strike="noStrike" kern="1200" cap="none" spc="0" normalizeH="0" baseline="0" noProof="0" dirty="0">
                <a:ln>
                  <a:noFill/>
                </a:ln>
                <a:solidFill>
                  <a:prstClr val="black"/>
                </a:solidFill>
                <a:effectLst/>
                <a:uLnTx/>
                <a:uFillTx/>
                <a:latin typeface="Aptos Display" panose="02110004020202020204"/>
                <a:ea typeface="+mj-ea"/>
                <a:cs typeface="+mj-cs"/>
              </a:rPr>
            </a:br>
            <a:endParaRPr lang="it-IT" sz="2000" dirty="0"/>
          </a:p>
        </p:txBody>
      </p:sp>
      <p:sp>
        <p:nvSpPr>
          <p:cNvPr id="4" name="Segnaposto numero diapositiva 3">
            <a:extLst>
              <a:ext uri="{FF2B5EF4-FFF2-40B4-BE49-F238E27FC236}">
                <a16:creationId xmlns:a16="http://schemas.microsoft.com/office/drawing/2014/main" id="{89A29146-64FC-1491-44A5-9A3238C47706}"/>
              </a:ext>
            </a:extLst>
          </p:cNvPr>
          <p:cNvSpPr>
            <a:spLocks noGrp="1"/>
          </p:cNvSpPr>
          <p:nvPr>
            <p:ph type="sldNum" sz="quarter" idx="12"/>
          </p:nvPr>
        </p:nvSpPr>
        <p:spPr>
          <a:xfrm>
            <a:off x="4724400" y="6194425"/>
            <a:ext cx="2743200" cy="365125"/>
          </a:xfrm>
        </p:spPr>
        <p:txBody>
          <a:bodyPr/>
          <a:lstStyle/>
          <a:p>
            <a:pPr algn="ctr"/>
            <a:fld id="{742BD086-20CF-4A86-9DD0-13650823724A}" type="slidenum">
              <a:rPr lang="it-IT" smtClean="0"/>
              <a:pPr algn="ctr"/>
              <a:t>5</a:t>
            </a:fld>
            <a:endParaRPr lang="it-IT" dirty="0"/>
          </a:p>
        </p:txBody>
      </p:sp>
      <p:pic>
        <p:nvPicPr>
          <p:cNvPr id="5" name="Immagine 4">
            <a:extLst>
              <a:ext uri="{FF2B5EF4-FFF2-40B4-BE49-F238E27FC236}">
                <a16:creationId xmlns:a16="http://schemas.microsoft.com/office/drawing/2014/main" id="{4E90F814-AB97-7124-2EBA-74B235506FAA}"/>
              </a:ext>
            </a:extLst>
          </p:cNvPr>
          <p:cNvPicPr>
            <a:picLocks noChangeAspect="1"/>
          </p:cNvPicPr>
          <p:nvPr/>
        </p:nvPicPr>
        <p:blipFill>
          <a:blip r:embed="rId2"/>
          <a:stretch>
            <a:fillRect/>
          </a:stretch>
        </p:blipFill>
        <p:spPr>
          <a:xfrm>
            <a:off x="4343400" y="0"/>
            <a:ext cx="3505200" cy="838200"/>
          </a:xfrm>
          <a:prstGeom prst="rect">
            <a:avLst/>
          </a:prstGeom>
        </p:spPr>
      </p:pic>
      <p:pic>
        <p:nvPicPr>
          <p:cNvPr id="8" name="Immagine 7">
            <a:extLst>
              <a:ext uri="{FF2B5EF4-FFF2-40B4-BE49-F238E27FC236}">
                <a16:creationId xmlns:a16="http://schemas.microsoft.com/office/drawing/2014/main" id="{E9F5BE4E-8B65-042A-4294-9A8350EE9531}"/>
              </a:ext>
            </a:extLst>
          </p:cNvPr>
          <p:cNvPicPr>
            <a:picLocks noChangeAspect="1"/>
          </p:cNvPicPr>
          <p:nvPr/>
        </p:nvPicPr>
        <p:blipFill>
          <a:blip r:embed="rId3"/>
          <a:stretch>
            <a:fillRect/>
          </a:stretch>
        </p:blipFill>
        <p:spPr>
          <a:xfrm>
            <a:off x="3108922" y="1527049"/>
            <a:ext cx="5434578" cy="5330951"/>
          </a:xfrm>
          <a:prstGeom prst="rect">
            <a:avLst/>
          </a:prstGeom>
        </p:spPr>
      </p:pic>
    </p:spTree>
    <p:extLst>
      <p:ext uri="{BB962C8B-B14F-4D97-AF65-F5344CB8AC3E}">
        <p14:creationId xmlns:p14="http://schemas.microsoft.com/office/powerpoint/2010/main" val="3320103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DC5617-A9B4-2144-E2AB-D2088CCC3209}"/>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39140C14-2287-B668-B4F9-F09AC16CF7C2}"/>
              </a:ext>
            </a:extLst>
          </p:cNvPr>
          <p:cNvSpPr>
            <a:spLocks noGrp="1"/>
          </p:cNvSpPr>
          <p:nvPr>
            <p:ph type="ctrTitle"/>
          </p:nvPr>
        </p:nvSpPr>
        <p:spPr>
          <a:xfrm>
            <a:off x="1523998" y="931997"/>
            <a:ext cx="9144001" cy="640860"/>
          </a:xfrm>
          <a:ln>
            <a:solidFill>
              <a:schemeClr val="tx1"/>
            </a:solidFill>
          </a:ln>
        </p:spPr>
        <p:txBody>
          <a:bodyPr anchor="t" anchorCtr="0">
            <a:normAutofit fontScale="90000"/>
          </a:bodyPr>
          <a:lstStyle/>
          <a:p>
            <a:r>
              <a:rPr kumimoji="0" lang="it-IT" sz="4000" b="1" i="0" u="none" strike="noStrike" kern="1200" cap="none" spc="0" normalizeH="0" baseline="0" noProof="0" dirty="0">
                <a:ln>
                  <a:noFill/>
                </a:ln>
                <a:solidFill>
                  <a:prstClr val="black"/>
                </a:solidFill>
                <a:effectLst/>
                <a:uLnTx/>
                <a:uFillTx/>
                <a:latin typeface="Aptos Display" panose="02110004020202020204"/>
                <a:ea typeface="+mj-ea"/>
                <a:cs typeface="+mj-cs"/>
              </a:rPr>
              <a:t>Background</a:t>
            </a:r>
            <a:endParaRPr lang="it-IT" sz="2000" dirty="0"/>
          </a:p>
        </p:txBody>
      </p:sp>
      <p:sp>
        <p:nvSpPr>
          <p:cNvPr id="3" name="Sottotitolo 2">
            <a:extLst>
              <a:ext uri="{FF2B5EF4-FFF2-40B4-BE49-F238E27FC236}">
                <a16:creationId xmlns:a16="http://schemas.microsoft.com/office/drawing/2014/main" id="{5F9EC2D1-50F0-D3D9-65B1-199405C8044C}"/>
              </a:ext>
            </a:extLst>
          </p:cNvPr>
          <p:cNvSpPr>
            <a:spLocks noGrp="1"/>
          </p:cNvSpPr>
          <p:nvPr>
            <p:ph type="subTitle" idx="1"/>
          </p:nvPr>
        </p:nvSpPr>
        <p:spPr>
          <a:xfrm>
            <a:off x="1523999" y="1666654"/>
            <a:ext cx="9144000" cy="4527771"/>
          </a:xfrm>
          <a:ln>
            <a:solidFill>
              <a:schemeClr val="tx1"/>
            </a:solidFill>
          </a:ln>
        </p:spPr>
        <p:txBody>
          <a:bodyPr>
            <a:normAutofit/>
          </a:bodyPr>
          <a:lstStyle/>
          <a:p>
            <a:pPr algn="just"/>
            <a:r>
              <a:rPr lang="en-GB" sz="2800" dirty="0"/>
              <a:t>Fifteen years after the entry into force of the law, on 20</a:t>
            </a:r>
            <a:r>
              <a:rPr lang="en-GB" sz="2800" baseline="30000" dirty="0"/>
              <a:t>th</a:t>
            </a:r>
            <a:r>
              <a:rPr lang="en-GB" sz="2800" dirty="0"/>
              <a:t> September 2024 the Minister of University and Research signed </a:t>
            </a:r>
            <a:r>
              <a:rPr lang="en-GB" sz="2800" b="1" dirty="0"/>
              <a:t>Decree no. 1591 </a:t>
            </a:r>
            <a:r>
              <a:rPr lang="en-GB" sz="2800" dirty="0"/>
              <a:t>which establishes the working group that will deal with the new reform of Law no. 240/2010.</a:t>
            </a:r>
          </a:p>
          <a:p>
            <a:pPr algn="just"/>
            <a:r>
              <a:rPr lang="en-GB" sz="2800" b="1" dirty="0"/>
              <a:t>Among the issues that the new reform will have to address, there is the recruitment of researchers and professors, who are divided into three distinct groups: researchers, associate professors and full professors. The three categories follow different recruitment processes that present numerous areas of improvement that are being studied by the working group established by Decree no. 1591.</a:t>
            </a:r>
          </a:p>
          <a:p>
            <a:pPr algn="just"/>
            <a:endParaRPr lang="it-IT" dirty="0"/>
          </a:p>
          <a:p>
            <a:endParaRPr lang="it-IT" dirty="0"/>
          </a:p>
        </p:txBody>
      </p:sp>
      <p:sp>
        <p:nvSpPr>
          <p:cNvPr id="4" name="Segnaposto numero diapositiva 3">
            <a:extLst>
              <a:ext uri="{FF2B5EF4-FFF2-40B4-BE49-F238E27FC236}">
                <a16:creationId xmlns:a16="http://schemas.microsoft.com/office/drawing/2014/main" id="{0BE1CBA7-C693-F8F8-75E8-5BC3CC4CCF4D}"/>
              </a:ext>
            </a:extLst>
          </p:cNvPr>
          <p:cNvSpPr>
            <a:spLocks noGrp="1"/>
          </p:cNvSpPr>
          <p:nvPr>
            <p:ph type="sldNum" sz="quarter" idx="12"/>
          </p:nvPr>
        </p:nvSpPr>
        <p:spPr>
          <a:xfrm>
            <a:off x="4724400" y="6194425"/>
            <a:ext cx="2743200" cy="365125"/>
          </a:xfrm>
        </p:spPr>
        <p:txBody>
          <a:bodyPr/>
          <a:lstStyle/>
          <a:p>
            <a:pPr algn="ctr"/>
            <a:fld id="{742BD086-20CF-4A86-9DD0-13650823724A}" type="slidenum">
              <a:rPr lang="it-IT" smtClean="0"/>
              <a:pPr algn="ctr"/>
              <a:t>6</a:t>
            </a:fld>
            <a:endParaRPr lang="it-IT" dirty="0"/>
          </a:p>
        </p:txBody>
      </p:sp>
      <p:pic>
        <p:nvPicPr>
          <p:cNvPr id="5" name="Immagine 4">
            <a:extLst>
              <a:ext uri="{FF2B5EF4-FFF2-40B4-BE49-F238E27FC236}">
                <a16:creationId xmlns:a16="http://schemas.microsoft.com/office/drawing/2014/main" id="{BFFFDA1A-0AC1-F57A-5397-7526518C7E59}"/>
              </a:ext>
            </a:extLst>
          </p:cNvPr>
          <p:cNvPicPr>
            <a:picLocks noChangeAspect="1"/>
          </p:cNvPicPr>
          <p:nvPr/>
        </p:nvPicPr>
        <p:blipFill>
          <a:blip r:embed="rId2"/>
          <a:stretch>
            <a:fillRect/>
          </a:stretch>
        </p:blipFill>
        <p:spPr>
          <a:xfrm>
            <a:off x="4343398" y="0"/>
            <a:ext cx="3505200" cy="838200"/>
          </a:xfrm>
          <a:prstGeom prst="rect">
            <a:avLst/>
          </a:prstGeom>
        </p:spPr>
      </p:pic>
    </p:spTree>
    <p:extLst>
      <p:ext uri="{BB962C8B-B14F-4D97-AF65-F5344CB8AC3E}">
        <p14:creationId xmlns:p14="http://schemas.microsoft.com/office/powerpoint/2010/main" val="1394575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76761A-668C-C254-1D64-060B2A3DBEEE}"/>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9FD63DEA-576B-20AB-2B1A-4F57B945F47A}"/>
              </a:ext>
            </a:extLst>
          </p:cNvPr>
          <p:cNvSpPr>
            <a:spLocks noGrp="1"/>
          </p:cNvSpPr>
          <p:nvPr>
            <p:ph type="ctrTitle"/>
          </p:nvPr>
        </p:nvSpPr>
        <p:spPr>
          <a:xfrm>
            <a:off x="1523999" y="838200"/>
            <a:ext cx="9144001" cy="663054"/>
          </a:xfrm>
          <a:ln>
            <a:solidFill>
              <a:schemeClr val="tx1"/>
            </a:solidFill>
          </a:ln>
        </p:spPr>
        <p:txBody>
          <a:bodyPr anchor="t" anchorCtr="0">
            <a:normAutofit/>
          </a:bodyPr>
          <a:lstStyle/>
          <a:p>
            <a:r>
              <a:rPr kumimoji="0" lang="it-IT" sz="4000" b="1" i="0" u="none" strike="noStrike" kern="1200" cap="none" spc="0" normalizeH="0" baseline="0" noProof="0" dirty="0">
                <a:ln>
                  <a:noFill/>
                </a:ln>
                <a:solidFill>
                  <a:prstClr val="black"/>
                </a:solidFill>
                <a:effectLst/>
                <a:uLnTx/>
                <a:uFillTx/>
                <a:latin typeface="Aptos Display" panose="02110004020202020204"/>
                <a:ea typeface="+mj-ea"/>
                <a:cs typeface="+mj-cs"/>
              </a:rPr>
              <a:t>Research </a:t>
            </a:r>
            <a:r>
              <a:rPr lang="it-IT" sz="4000" b="1" dirty="0">
                <a:solidFill>
                  <a:prstClr val="black"/>
                </a:solidFill>
                <a:latin typeface="Aptos Display" panose="02110004020202020204"/>
              </a:rPr>
              <a:t>a</a:t>
            </a:r>
            <a:r>
              <a:rPr kumimoji="0" lang="it-IT" sz="4000" b="1" i="0" u="none" strike="noStrike" kern="1200" cap="none" spc="0" normalizeH="0" baseline="0" noProof="0" dirty="0" err="1">
                <a:ln>
                  <a:noFill/>
                </a:ln>
                <a:solidFill>
                  <a:prstClr val="black"/>
                </a:solidFill>
                <a:effectLst/>
                <a:uLnTx/>
                <a:uFillTx/>
                <a:latin typeface="Aptos Display" panose="02110004020202020204"/>
                <a:ea typeface="+mj-ea"/>
                <a:cs typeface="+mj-cs"/>
              </a:rPr>
              <a:t>ims</a:t>
            </a:r>
            <a:endParaRPr lang="it-IT" sz="2000" dirty="0"/>
          </a:p>
        </p:txBody>
      </p:sp>
      <p:sp>
        <p:nvSpPr>
          <p:cNvPr id="3" name="Sottotitolo 2">
            <a:extLst>
              <a:ext uri="{FF2B5EF4-FFF2-40B4-BE49-F238E27FC236}">
                <a16:creationId xmlns:a16="http://schemas.microsoft.com/office/drawing/2014/main" id="{59FF8055-166E-B0BD-3E98-B368CE20800B}"/>
              </a:ext>
            </a:extLst>
          </p:cNvPr>
          <p:cNvSpPr>
            <a:spLocks noGrp="1"/>
          </p:cNvSpPr>
          <p:nvPr>
            <p:ph type="subTitle" idx="1"/>
          </p:nvPr>
        </p:nvSpPr>
        <p:spPr>
          <a:xfrm>
            <a:off x="1523999" y="1643540"/>
            <a:ext cx="9144000" cy="4916009"/>
          </a:xfrm>
          <a:ln>
            <a:solidFill>
              <a:schemeClr val="tx1"/>
            </a:solidFill>
          </a:ln>
        </p:spPr>
        <p:txBody>
          <a:bodyPr>
            <a:normAutofit fontScale="92500" lnSpcReduction="10000"/>
          </a:bodyPr>
          <a:lstStyle/>
          <a:p>
            <a:pPr algn="just"/>
            <a:r>
              <a:rPr lang="en-GB" sz="2800" dirty="0"/>
              <a:t>The aim of the paper is to illustrate the current recruitment processes and subsequently provide a theoretical proposal for their improvement relating to two e-Government models called Citizen to Government and Employee to Government (C2G and E2G).</a:t>
            </a:r>
          </a:p>
          <a:p>
            <a:pPr algn="just"/>
            <a:r>
              <a:rPr lang="en-GB" sz="2800" dirty="0"/>
              <a:t>The proposal will also seek to strengthen the orientation of recruitment processes towards the themes of </a:t>
            </a:r>
            <a:r>
              <a:rPr lang="en-GB" sz="2800" b="1" dirty="0"/>
              <a:t>good performances</a:t>
            </a:r>
            <a:r>
              <a:rPr lang="en-GB" sz="2800" dirty="0"/>
              <a:t>, </a:t>
            </a:r>
            <a:r>
              <a:rPr lang="en-GB" sz="2800" b="1" dirty="0"/>
              <a:t>administrative transparency </a:t>
            </a:r>
            <a:r>
              <a:rPr lang="en-GB" sz="2800" dirty="0"/>
              <a:t>and </a:t>
            </a:r>
            <a:r>
              <a:rPr lang="en-GB" sz="2800" b="1" dirty="0"/>
              <a:t>impartiality</a:t>
            </a:r>
            <a:r>
              <a:rPr lang="en-GB" sz="2800" dirty="0"/>
              <a:t>, today included in the neologism </a:t>
            </a:r>
            <a:r>
              <a:rPr lang="en-GB" sz="2800" b="1" dirty="0"/>
              <a:t>Open Government</a:t>
            </a:r>
            <a:r>
              <a:rPr lang="en-GB" sz="2800" dirty="0"/>
              <a:t> and </a:t>
            </a:r>
            <a:r>
              <a:rPr lang="en-GB" sz="2800" b="1" dirty="0"/>
              <a:t>since 1948 enshrined in Article No. 97 of the Italian Constitution</a:t>
            </a:r>
            <a:r>
              <a:rPr lang="en-GB" sz="2800" dirty="0"/>
              <a:t>.</a:t>
            </a:r>
          </a:p>
          <a:p>
            <a:pPr algn="just"/>
            <a:r>
              <a:rPr lang="en-GB" sz="2800" dirty="0"/>
              <a:t>To achieve these objectives, the theoretical model proposed in the paper will make use of current e-Government processes integrated by the new application of the innovative technologies, such as Artificial Intelligence (AI).</a:t>
            </a:r>
          </a:p>
          <a:p>
            <a:pPr algn="just"/>
            <a:endParaRPr lang="it-IT" dirty="0"/>
          </a:p>
        </p:txBody>
      </p:sp>
      <p:sp>
        <p:nvSpPr>
          <p:cNvPr id="4" name="Segnaposto numero diapositiva 3">
            <a:extLst>
              <a:ext uri="{FF2B5EF4-FFF2-40B4-BE49-F238E27FC236}">
                <a16:creationId xmlns:a16="http://schemas.microsoft.com/office/drawing/2014/main" id="{4C1844B9-2B41-17B7-BD48-FD17D0F2399C}"/>
              </a:ext>
            </a:extLst>
          </p:cNvPr>
          <p:cNvSpPr>
            <a:spLocks noGrp="1"/>
          </p:cNvSpPr>
          <p:nvPr>
            <p:ph type="sldNum" sz="quarter" idx="12"/>
          </p:nvPr>
        </p:nvSpPr>
        <p:spPr>
          <a:xfrm>
            <a:off x="4724400" y="6194425"/>
            <a:ext cx="2743200" cy="365125"/>
          </a:xfrm>
        </p:spPr>
        <p:txBody>
          <a:bodyPr/>
          <a:lstStyle/>
          <a:p>
            <a:pPr algn="ctr"/>
            <a:fld id="{742BD086-20CF-4A86-9DD0-13650823724A}" type="slidenum">
              <a:rPr lang="it-IT" smtClean="0"/>
              <a:pPr algn="ctr"/>
              <a:t>7</a:t>
            </a:fld>
            <a:endParaRPr lang="it-IT" dirty="0"/>
          </a:p>
        </p:txBody>
      </p:sp>
      <p:pic>
        <p:nvPicPr>
          <p:cNvPr id="5" name="Immagine 4">
            <a:extLst>
              <a:ext uri="{FF2B5EF4-FFF2-40B4-BE49-F238E27FC236}">
                <a16:creationId xmlns:a16="http://schemas.microsoft.com/office/drawing/2014/main" id="{431FE3F2-20AE-E9CE-AAF4-693B976435A0}"/>
              </a:ext>
            </a:extLst>
          </p:cNvPr>
          <p:cNvPicPr>
            <a:picLocks noChangeAspect="1"/>
          </p:cNvPicPr>
          <p:nvPr/>
        </p:nvPicPr>
        <p:blipFill>
          <a:blip r:embed="rId2"/>
          <a:stretch>
            <a:fillRect/>
          </a:stretch>
        </p:blipFill>
        <p:spPr>
          <a:xfrm>
            <a:off x="4493302" y="0"/>
            <a:ext cx="3505200" cy="838200"/>
          </a:xfrm>
          <a:prstGeom prst="rect">
            <a:avLst/>
          </a:prstGeom>
        </p:spPr>
      </p:pic>
    </p:spTree>
    <p:extLst>
      <p:ext uri="{BB962C8B-B14F-4D97-AF65-F5344CB8AC3E}">
        <p14:creationId xmlns:p14="http://schemas.microsoft.com/office/powerpoint/2010/main" val="3466756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77A7D5-AA74-6800-B94F-1460C030AA62}"/>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46DB5BED-B6CB-492A-4481-B900C7E954F1}"/>
              </a:ext>
            </a:extLst>
          </p:cNvPr>
          <p:cNvSpPr>
            <a:spLocks noGrp="1"/>
          </p:cNvSpPr>
          <p:nvPr>
            <p:ph type="ctrTitle"/>
          </p:nvPr>
        </p:nvSpPr>
        <p:spPr>
          <a:xfrm>
            <a:off x="1523998" y="969576"/>
            <a:ext cx="9144001" cy="681803"/>
          </a:xfrm>
          <a:ln>
            <a:solidFill>
              <a:schemeClr val="tx1"/>
            </a:solidFill>
          </a:ln>
        </p:spPr>
        <p:txBody>
          <a:bodyPr anchor="t" anchorCtr="0">
            <a:normAutofit/>
          </a:bodyPr>
          <a:lstStyle/>
          <a:p>
            <a:r>
              <a:rPr lang="it-IT" sz="4000" b="1" dirty="0">
                <a:solidFill>
                  <a:prstClr val="black"/>
                </a:solidFill>
                <a:latin typeface="Aptos Display" panose="02110004020202020204"/>
              </a:rPr>
              <a:t>Research Methodology</a:t>
            </a:r>
            <a:endParaRPr lang="it-IT" sz="2000" dirty="0"/>
          </a:p>
        </p:txBody>
      </p:sp>
      <p:sp>
        <p:nvSpPr>
          <p:cNvPr id="3" name="Sottotitolo 2">
            <a:extLst>
              <a:ext uri="{FF2B5EF4-FFF2-40B4-BE49-F238E27FC236}">
                <a16:creationId xmlns:a16="http://schemas.microsoft.com/office/drawing/2014/main" id="{FD37536E-F809-98E8-BAF5-9F860559F5A6}"/>
              </a:ext>
            </a:extLst>
          </p:cNvPr>
          <p:cNvSpPr>
            <a:spLocks noGrp="1"/>
          </p:cNvSpPr>
          <p:nvPr>
            <p:ph type="subTitle" idx="1"/>
          </p:nvPr>
        </p:nvSpPr>
        <p:spPr>
          <a:xfrm>
            <a:off x="1523998" y="1877366"/>
            <a:ext cx="9144000" cy="4682183"/>
          </a:xfrm>
          <a:ln>
            <a:solidFill>
              <a:schemeClr val="tx1"/>
            </a:solidFill>
          </a:ln>
        </p:spPr>
        <p:txBody>
          <a:bodyPr>
            <a:normAutofit lnSpcReduction="10000"/>
          </a:bodyPr>
          <a:lstStyle/>
          <a:p>
            <a:pPr algn="just"/>
            <a:r>
              <a:rPr lang="en-GB" sz="3600" dirty="0"/>
              <a:t>The paper follows a research methodology approach very close to the “</a:t>
            </a:r>
            <a:r>
              <a:rPr lang="en-GB" sz="3600" b="1" dirty="0"/>
              <a:t>Aprioristic Theory</a:t>
            </a:r>
            <a:r>
              <a:rPr lang="en-GB" sz="3600" dirty="0"/>
              <a:t>” (Freadman et al., 1992; Haspelmath, 2012; Rothbard, 1962), in which the knowledge precedes the experience.</a:t>
            </a:r>
          </a:p>
          <a:p>
            <a:pPr algn="just"/>
            <a:r>
              <a:rPr lang="en-GB" sz="3600" dirty="0"/>
              <a:t>This type of knowledge is based on reason and logic and can be expressed through propositions that are considered true by virtue of their structure and not by their correspondence with experience.</a:t>
            </a:r>
            <a:endParaRPr lang="it-IT" sz="3600" dirty="0"/>
          </a:p>
          <a:p>
            <a:endParaRPr lang="it-IT" dirty="0"/>
          </a:p>
        </p:txBody>
      </p:sp>
      <p:sp>
        <p:nvSpPr>
          <p:cNvPr id="4" name="Segnaposto numero diapositiva 3">
            <a:extLst>
              <a:ext uri="{FF2B5EF4-FFF2-40B4-BE49-F238E27FC236}">
                <a16:creationId xmlns:a16="http://schemas.microsoft.com/office/drawing/2014/main" id="{0FFAA7B3-3570-4412-17E0-01FAF1EFB8AA}"/>
              </a:ext>
            </a:extLst>
          </p:cNvPr>
          <p:cNvSpPr>
            <a:spLocks noGrp="1"/>
          </p:cNvSpPr>
          <p:nvPr>
            <p:ph type="sldNum" sz="quarter" idx="12"/>
          </p:nvPr>
        </p:nvSpPr>
        <p:spPr>
          <a:xfrm>
            <a:off x="4724400" y="6194425"/>
            <a:ext cx="2743200" cy="365125"/>
          </a:xfrm>
        </p:spPr>
        <p:txBody>
          <a:bodyPr/>
          <a:lstStyle/>
          <a:p>
            <a:pPr algn="ctr"/>
            <a:fld id="{742BD086-20CF-4A86-9DD0-13650823724A}" type="slidenum">
              <a:rPr lang="it-IT" smtClean="0"/>
              <a:pPr algn="ctr"/>
              <a:t>8</a:t>
            </a:fld>
            <a:endParaRPr lang="it-IT" dirty="0"/>
          </a:p>
        </p:txBody>
      </p:sp>
      <p:pic>
        <p:nvPicPr>
          <p:cNvPr id="5" name="Immagine 4">
            <a:extLst>
              <a:ext uri="{FF2B5EF4-FFF2-40B4-BE49-F238E27FC236}">
                <a16:creationId xmlns:a16="http://schemas.microsoft.com/office/drawing/2014/main" id="{88B9B7C3-1233-D6FF-DA14-193734216A0D}"/>
              </a:ext>
            </a:extLst>
          </p:cNvPr>
          <p:cNvPicPr>
            <a:picLocks noChangeAspect="1"/>
          </p:cNvPicPr>
          <p:nvPr/>
        </p:nvPicPr>
        <p:blipFill>
          <a:blip r:embed="rId2"/>
          <a:stretch>
            <a:fillRect/>
          </a:stretch>
        </p:blipFill>
        <p:spPr>
          <a:xfrm>
            <a:off x="4343400" y="0"/>
            <a:ext cx="3505200" cy="838200"/>
          </a:xfrm>
          <a:prstGeom prst="rect">
            <a:avLst/>
          </a:prstGeom>
        </p:spPr>
      </p:pic>
    </p:spTree>
    <p:extLst>
      <p:ext uri="{BB962C8B-B14F-4D97-AF65-F5344CB8AC3E}">
        <p14:creationId xmlns:p14="http://schemas.microsoft.com/office/powerpoint/2010/main" val="904463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4D468B-FD77-11AD-9CE4-D0045A45E08E}"/>
            </a:ext>
          </a:extLst>
        </p:cNvPr>
        <p:cNvGrpSpPr/>
        <p:nvPr/>
      </p:nvGrpSpPr>
      <p:grpSpPr>
        <a:xfrm>
          <a:off x="0" y="0"/>
          <a:ext cx="0" cy="0"/>
          <a:chOff x="0" y="0"/>
          <a:chExt cx="0" cy="0"/>
        </a:xfrm>
      </p:grpSpPr>
      <p:pic>
        <p:nvPicPr>
          <p:cNvPr id="13" name="Immagine 12">
            <a:extLst>
              <a:ext uri="{FF2B5EF4-FFF2-40B4-BE49-F238E27FC236}">
                <a16:creationId xmlns:a16="http://schemas.microsoft.com/office/drawing/2014/main" id="{280ACEB8-B3FF-D382-0B3A-563DAB62D972}"/>
              </a:ext>
            </a:extLst>
          </p:cNvPr>
          <p:cNvPicPr>
            <a:picLocks noChangeAspect="1"/>
          </p:cNvPicPr>
          <p:nvPr/>
        </p:nvPicPr>
        <p:blipFill>
          <a:blip r:embed="rId2"/>
          <a:stretch>
            <a:fillRect/>
          </a:stretch>
        </p:blipFill>
        <p:spPr>
          <a:xfrm>
            <a:off x="4119349" y="150125"/>
            <a:ext cx="7847323" cy="6858000"/>
          </a:xfrm>
          <a:prstGeom prst="rect">
            <a:avLst/>
          </a:prstGeom>
        </p:spPr>
      </p:pic>
      <p:sp>
        <p:nvSpPr>
          <p:cNvPr id="2" name="Titolo 1">
            <a:extLst>
              <a:ext uri="{FF2B5EF4-FFF2-40B4-BE49-F238E27FC236}">
                <a16:creationId xmlns:a16="http://schemas.microsoft.com/office/drawing/2014/main" id="{948BBF22-E606-008D-1FE4-813AB715F832}"/>
              </a:ext>
            </a:extLst>
          </p:cNvPr>
          <p:cNvSpPr>
            <a:spLocks noGrp="1"/>
          </p:cNvSpPr>
          <p:nvPr>
            <p:ph type="ctrTitle"/>
          </p:nvPr>
        </p:nvSpPr>
        <p:spPr>
          <a:xfrm>
            <a:off x="446442" y="1056424"/>
            <a:ext cx="2612316" cy="485773"/>
          </a:xfrm>
          <a:ln>
            <a:solidFill>
              <a:schemeClr val="tx1"/>
            </a:solidFill>
          </a:ln>
        </p:spPr>
        <p:txBody>
          <a:bodyPr anchor="t" anchorCtr="0">
            <a:normAutofit/>
          </a:bodyPr>
          <a:lstStyle/>
          <a:p>
            <a:r>
              <a:rPr lang="en-GB" sz="2400" b="1" dirty="0">
                <a:solidFill>
                  <a:prstClr val="black"/>
                </a:solidFill>
                <a:latin typeface="Aptos Display" panose="02110004020202020204"/>
              </a:rPr>
              <a:t>The current model</a:t>
            </a:r>
            <a:endParaRPr lang="it-IT" sz="2400" dirty="0"/>
          </a:p>
        </p:txBody>
      </p:sp>
      <p:sp>
        <p:nvSpPr>
          <p:cNvPr id="4" name="Segnaposto numero diapositiva 3">
            <a:extLst>
              <a:ext uri="{FF2B5EF4-FFF2-40B4-BE49-F238E27FC236}">
                <a16:creationId xmlns:a16="http://schemas.microsoft.com/office/drawing/2014/main" id="{D3D745CC-16F8-57E7-C0EF-036FE1B49224}"/>
              </a:ext>
            </a:extLst>
          </p:cNvPr>
          <p:cNvSpPr>
            <a:spLocks noGrp="1"/>
          </p:cNvSpPr>
          <p:nvPr>
            <p:ph type="sldNum" sz="quarter" idx="12"/>
          </p:nvPr>
        </p:nvSpPr>
        <p:spPr>
          <a:xfrm>
            <a:off x="4724400" y="6194425"/>
            <a:ext cx="2743200" cy="365125"/>
          </a:xfrm>
        </p:spPr>
        <p:txBody>
          <a:bodyPr/>
          <a:lstStyle/>
          <a:p>
            <a:pPr algn="ctr"/>
            <a:fld id="{742BD086-20CF-4A86-9DD0-13650823724A}" type="slidenum">
              <a:rPr lang="it-IT" smtClean="0"/>
              <a:pPr algn="ctr"/>
              <a:t>9</a:t>
            </a:fld>
            <a:endParaRPr lang="it-IT" dirty="0"/>
          </a:p>
        </p:txBody>
      </p:sp>
      <p:pic>
        <p:nvPicPr>
          <p:cNvPr id="5" name="Immagine 4">
            <a:extLst>
              <a:ext uri="{FF2B5EF4-FFF2-40B4-BE49-F238E27FC236}">
                <a16:creationId xmlns:a16="http://schemas.microsoft.com/office/drawing/2014/main" id="{6F078A9D-18B6-C08C-8C4A-71F1D8877058}"/>
              </a:ext>
            </a:extLst>
          </p:cNvPr>
          <p:cNvPicPr>
            <a:picLocks noChangeAspect="1"/>
          </p:cNvPicPr>
          <p:nvPr/>
        </p:nvPicPr>
        <p:blipFill>
          <a:blip r:embed="rId3"/>
          <a:stretch>
            <a:fillRect/>
          </a:stretch>
        </p:blipFill>
        <p:spPr>
          <a:xfrm>
            <a:off x="0" y="0"/>
            <a:ext cx="3505200" cy="838200"/>
          </a:xfrm>
          <a:prstGeom prst="rect">
            <a:avLst/>
          </a:prstGeom>
        </p:spPr>
      </p:pic>
    </p:spTree>
    <p:extLst>
      <p:ext uri="{BB962C8B-B14F-4D97-AF65-F5344CB8AC3E}">
        <p14:creationId xmlns:p14="http://schemas.microsoft.com/office/powerpoint/2010/main" val="379900735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8488</TotalTime>
  <Words>1512</Words>
  <Application>Microsoft Office PowerPoint</Application>
  <PresentationFormat>Widescreen</PresentationFormat>
  <Paragraphs>94</Paragraphs>
  <Slides>20</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20</vt:i4>
      </vt:variant>
    </vt:vector>
  </HeadingPairs>
  <TitlesOfParts>
    <vt:vector size="25" baseType="lpstr">
      <vt:lpstr>Aptos Display</vt:lpstr>
      <vt:lpstr>Arial</vt:lpstr>
      <vt:lpstr>Calibri</vt:lpstr>
      <vt:lpstr>Calibri Light</vt:lpstr>
      <vt:lpstr>Tema di Office</vt:lpstr>
      <vt:lpstr>32nd International Economic Conference of Sibiu  IECS 2025 *** «Lucian Blaga» University of Sibiu (RO) - Sibiu, 30th May 2025 </vt:lpstr>
      <vt:lpstr>Background</vt:lpstr>
      <vt:lpstr>Background</vt:lpstr>
      <vt:lpstr>Background</vt:lpstr>
      <vt:lpstr>Background: Actors engaged in the model applied to the Italian Higher and School Education Systems.  </vt:lpstr>
      <vt:lpstr>Background</vt:lpstr>
      <vt:lpstr>Research aims</vt:lpstr>
      <vt:lpstr>Research Methodology</vt:lpstr>
      <vt:lpstr>The current model</vt:lpstr>
      <vt:lpstr>HES recruitment path: discussion on the current model </vt:lpstr>
      <vt:lpstr>HES recruitment path: discussion on the current model</vt:lpstr>
      <vt:lpstr>HES recruitment path: discussion on the current model </vt:lpstr>
      <vt:lpstr>HES recruitment path: discussion on the current model</vt:lpstr>
      <vt:lpstr>HES recruitment path: the theoretical model</vt:lpstr>
      <vt:lpstr>The theoretical model</vt:lpstr>
      <vt:lpstr>The role of AI in the theoretical model (main functions)</vt:lpstr>
      <vt:lpstr>Conclusions 1/3</vt:lpstr>
      <vt:lpstr>Conclusions 2/3</vt:lpstr>
      <vt:lpstr>Conclusions 3/3</vt:lpstr>
      <vt:lpstr>Thanks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Riccardo POLLIFRONI</dc:creator>
  <cp:lastModifiedBy>Massimo Pollifroni</cp:lastModifiedBy>
  <cp:revision>120</cp:revision>
  <cp:lastPrinted>2025-05-27T15:53:30Z</cp:lastPrinted>
  <dcterms:created xsi:type="dcterms:W3CDTF">2022-09-29T08:28:49Z</dcterms:created>
  <dcterms:modified xsi:type="dcterms:W3CDTF">2025-05-27T16:12:56Z</dcterms:modified>
</cp:coreProperties>
</file>